
<file path=[Content_Types].xml><?xml version="1.0" encoding="utf-8"?>
<Types xmlns="http://schemas.openxmlformats.org/package/2006/content-types">
  <Default Extension="jpg&amp;ehk=K3t4kEfdubE4tB5QuQbEQw&amp;r=0&amp;pid=OfficeInsert" ContentType="image/jpeg"/>
  <Default Extension="png" ContentType="image/png"/>
  <Default Extension="svg" ContentType="image/svg+xml"/>
  <Default Extension="jpeg" ContentType="image/jpeg"/>
  <Default Extension="jpg&amp;ehk=uLDTi63lqlZFDdqKQR5W3g&amp;r=0&amp;pid=OfficeInsert" ContentType="image/jpeg"/>
  <Default Extension="wmf" ContentType="image/x-wmf"/>
  <Default Extension="rels" ContentType="application/vnd.openxmlformats-package.relationships+xml"/>
  <Default Extension="xml" ContentType="application/xml"/>
  <Default Extension="jpg&amp;ehk=1jZXfkPmfYKgmZq6VCc2uA&amp;r=0&amp;pid=OfficeInsert" ContentType="image/jpeg"/>
  <Default Extension="jpg&amp;ehk=M1rFaysNT4uFtPqfqjo6YQ&amp;r=0&amp;pid=OfficeInsert" ContentType="image/jpeg"/>
  <Default Extension="jpg&amp;ehk=mfm06GGpJoiFOAplNYdR2A&amp;r=0&amp;pid=OfficeInsert" ContentType="image/jpeg"/>
  <Default Extension="jpg&amp;ehk=ifpUR81yUQ278xdIRd" ContentType="image/jpeg"/>
  <Default Extension="jpg&amp;ehk=5CBCKnTPOwFUfD9cEDVIaw&amp;r=0&amp;pid=OfficeInsert" ContentType="image/jpeg"/>
  <Default Extension="jpg&amp;ehk=6SfAciVvdhJS4zz2" ContentType="image/jpeg"/>
  <Default Extension="jpg&amp;ehk=Q" ContentType="image/jpeg"/>
  <Default Extension="png&amp;ehk=dUsT9t0nksYABJ2JzHC5jg&amp;r=0&amp;pid=OfficeInsert" ContentType="image/png"/>
  <Default Extension="jpg&amp;ehk=VfRz" ContentType="image/jpe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6"/>
  </p:sldMasterIdLst>
  <p:notesMasterIdLst>
    <p:notesMasterId r:id="rId73"/>
  </p:notesMasterIdLst>
  <p:handoutMasterIdLst>
    <p:handoutMasterId r:id="rId74"/>
  </p:handoutMasterIdLst>
  <p:sldIdLst>
    <p:sldId id="433" r:id="rId7"/>
    <p:sldId id="434" r:id="rId8"/>
    <p:sldId id="258" r:id="rId9"/>
    <p:sldId id="449" r:id="rId10"/>
    <p:sldId id="376" r:id="rId11"/>
    <p:sldId id="456" r:id="rId12"/>
    <p:sldId id="378" r:id="rId13"/>
    <p:sldId id="551" r:id="rId14"/>
    <p:sldId id="546" r:id="rId15"/>
    <p:sldId id="547" r:id="rId16"/>
    <p:sldId id="492" r:id="rId17"/>
    <p:sldId id="548" r:id="rId18"/>
    <p:sldId id="549" r:id="rId19"/>
    <p:sldId id="458" r:id="rId20"/>
    <p:sldId id="467" r:id="rId21"/>
    <p:sldId id="494" r:id="rId22"/>
    <p:sldId id="495" r:id="rId23"/>
    <p:sldId id="512" r:id="rId24"/>
    <p:sldId id="318" r:id="rId25"/>
    <p:sldId id="461" r:id="rId26"/>
    <p:sldId id="502" r:id="rId27"/>
    <p:sldId id="462" r:id="rId28"/>
    <p:sldId id="550" r:id="rId29"/>
    <p:sldId id="403" r:id="rId30"/>
    <p:sldId id="465" r:id="rId31"/>
    <p:sldId id="441" r:id="rId32"/>
    <p:sldId id="506" r:id="rId33"/>
    <p:sldId id="536" r:id="rId34"/>
    <p:sldId id="544" r:id="rId35"/>
    <p:sldId id="466" r:id="rId36"/>
    <p:sldId id="487" r:id="rId37"/>
    <p:sldId id="505" r:id="rId38"/>
    <p:sldId id="509" r:id="rId39"/>
    <p:sldId id="514" r:id="rId40"/>
    <p:sldId id="513" r:id="rId41"/>
    <p:sldId id="510" r:id="rId42"/>
    <p:sldId id="511" r:id="rId43"/>
    <p:sldId id="531" r:id="rId44"/>
    <p:sldId id="455" r:id="rId45"/>
    <p:sldId id="515" r:id="rId46"/>
    <p:sldId id="489" r:id="rId47"/>
    <p:sldId id="488" r:id="rId48"/>
    <p:sldId id="516" r:id="rId49"/>
    <p:sldId id="517" r:id="rId50"/>
    <p:sldId id="539" r:id="rId51"/>
    <p:sldId id="518" r:id="rId52"/>
    <p:sldId id="545" r:id="rId53"/>
    <p:sldId id="310" r:id="rId54"/>
    <p:sldId id="404" r:id="rId55"/>
    <p:sldId id="443" r:id="rId56"/>
    <p:sldId id="369" r:id="rId57"/>
    <p:sldId id="400" r:id="rId58"/>
    <p:sldId id="520" r:id="rId59"/>
    <p:sldId id="552" r:id="rId60"/>
    <p:sldId id="373" r:id="rId61"/>
    <p:sldId id="523" r:id="rId62"/>
    <p:sldId id="527" r:id="rId63"/>
    <p:sldId id="533" r:id="rId64"/>
    <p:sldId id="534" r:id="rId65"/>
    <p:sldId id="398" r:id="rId66"/>
    <p:sldId id="312" r:id="rId67"/>
    <p:sldId id="553" r:id="rId68"/>
    <p:sldId id="361" r:id="rId69"/>
    <p:sldId id="442" r:id="rId70"/>
    <p:sldId id="454" r:id="rId71"/>
    <p:sldId id="486" r:id="rId7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6BF"/>
    <a:srgbClr val="99FF33"/>
    <a:srgbClr val="009999"/>
    <a:srgbClr val="00B050"/>
    <a:srgbClr val="33CCCC"/>
    <a:srgbClr val="339966"/>
    <a:srgbClr val="316808"/>
    <a:srgbClr val="5BB196"/>
    <a:srgbClr val="0066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86475" autoAdjust="0"/>
  </p:normalViewPr>
  <p:slideViewPr>
    <p:cSldViewPr>
      <p:cViewPr varScale="1">
        <p:scale>
          <a:sx n="75" d="100"/>
          <a:sy n="75" d="100"/>
        </p:scale>
        <p:origin x="1267" y="53"/>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70" d="100"/>
          <a:sy n="70" d="100"/>
        </p:scale>
        <p:origin x="3072"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D2AAC-FECC-4F9D-9C5E-99843CA4443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801D2CD6-70ED-40D4-A607-A4827EA3229C}">
      <dgm:prSet phldrT="[Text]"/>
      <dgm:spPr>
        <a:solidFill>
          <a:srgbClr val="5BB196"/>
        </a:solidFill>
      </dgm:spPr>
      <dgm:t>
        <a:bodyPr/>
        <a:lstStyle/>
        <a:p>
          <a:r>
            <a:rPr lang="en-US" dirty="0">
              <a:latin typeface="Arial" panose="020B0604020202020204" pitchFamily="34" charset="0"/>
              <a:cs typeface="Arial" panose="020B0604020202020204" pitchFamily="34" charset="0"/>
            </a:rPr>
            <a:t>intuition</a:t>
          </a:r>
        </a:p>
      </dgm:t>
    </dgm:pt>
    <dgm:pt modelId="{3AF557A3-F643-43DC-BDFF-FAE8FA4BDD3F}" type="parTrans" cxnId="{F917101C-6184-4B47-AE79-F47F7F4EE82A}">
      <dgm:prSet/>
      <dgm:spPr/>
      <dgm:t>
        <a:bodyPr/>
        <a:lstStyle/>
        <a:p>
          <a:endParaRPr lang="en-US"/>
        </a:p>
      </dgm:t>
    </dgm:pt>
    <dgm:pt modelId="{E07291BE-F8B1-4A98-9FBB-32DD78217086}" type="sibTrans" cxnId="{F917101C-6184-4B47-AE79-F47F7F4EE82A}">
      <dgm:prSet/>
      <dgm:spPr/>
      <dgm:t>
        <a:bodyPr/>
        <a:lstStyle/>
        <a:p>
          <a:endParaRPr lang="en-US"/>
        </a:p>
      </dgm:t>
    </dgm:pt>
    <dgm:pt modelId="{2AD0A506-A5CE-4C13-83E1-75EB71BC976C}">
      <dgm:prSet phldrT="[Text]"/>
      <dgm:spPr>
        <a:solidFill>
          <a:srgbClr val="5BB196"/>
        </a:solidFill>
      </dgm:spPr>
      <dgm:t>
        <a:bodyPr/>
        <a:lstStyle/>
        <a:p>
          <a:r>
            <a:rPr lang="en-US" dirty="0">
              <a:latin typeface="Arial" panose="020B0604020202020204" pitchFamily="34" charset="0"/>
              <a:cs typeface="Arial" panose="020B0604020202020204" pitchFamily="34" charset="0"/>
            </a:rPr>
            <a:t>experience</a:t>
          </a:r>
        </a:p>
      </dgm:t>
    </dgm:pt>
    <dgm:pt modelId="{2C899AF4-8998-4FCC-B3F7-71B94AFD300F}" type="parTrans" cxnId="{E739A3AA-8152-4E09-BE62-601FD3E15DD5}">
      <dgm:prSet/>
      <dgm:spPr/>
      <dgm:t>
        <a:bodyPr/>
        <a:lstStyle/>
        <a:p>
          <a:endParaRPr lang="en-US"/>
        </a:p>
      </dgm:t>
    </dgm:pt>
    <dgm:pt modelId="{DB48177D-EBB4-47D6-A669-9CF0977AB30D}" type="sibTrans" cxnId="{E739A3AA-8152-4E09-BE62-601FD3E15DD5}">
      <dgm:prSet/>
      <dgm:spPr/>
      <dgm:t>
        <a:bodyPr/>
        <a:lstStyle/>
        <a:p>
          <a:endParaRPr lang="en-US"/>
        </a:p>
      </dgm:t>
    </dgm:pt>
    <dgm:pt modelId="{7F9D28C7-23E0-45AC-8442-9987A66855DA}">
      <dgm:prSet phldrT="[Text]"/>
      <dgm:spPr>
        <a:solidFill>
          <a:srgbClr val="5BB196"/>
        </a:solidFill>
      </dgm:spPr>
      <dgm:t>
        <a:bodyPr/>
        <a:lstStyle/>
        <a:p>
          <a:r>
            <a:rPr lang="en-US" dirty="0">
              <a:latin typeface="Arial" panose="020B0604020202020204" pitchFamily="34" charset="0"/>
              <a:cs typeface="Arial" panose="020B0604020202020204" pitchFamily="34" charset="0"/>
            </a:rPr>
            <a:t>practice wisdom</a:t>
          </a:r>
        </a:p>
      </dgm:t>
    </dgm:pt>
    <dgm:pt modelId="{9F2C33C7-9827-48CA-8B7C-DEAE5F82824F}" type="parTrans" cxnId="{E0717687-9F16-49C9-BD91-49E02E555487}">
      <dgm:prSet/>
      <dgm:spPr/>
      <dgm:t>
        <a:bodyPr/>
        <a:lstStyle/>
        <a:p>
          <a:endParaRPr lang="en-US"/>
        </a:p>
      </dgm:t>
    </dgm:pt>
    <dgm:pt modelId="{961F598E-3F9D-44CA-902C-620908F2851B}" type="sibTrans" cxnId="{E0717687-9F16-49C9-BD91-49E02E555487}">
      <dgm:prSet/>
      <dgm:spPr/>
      <dgm:t>
        <a:bodyPr/>
        <a:lstStyle/>
        <a:p>
          <a:endParaRPr lang="en-US"/>
        </a:p>
      </dgm:t>
    </dgm:pt>
    <dgm:pt modelId="{7611252B-36E9-468B-A167-360C58B423C5}">
      <dgm:prSet phldrT="[Text]"/>
      <dgm:spPr>
        <a:solidFill>
          <a:srgbClr val="5BB196"/>
        </a:solidFill>
      </dgm:spPr>
      <dgm:t>
        <a:bodyPr/>
        <a:lstStyle/>
        <a:p>
          <a:r>
            <a:rPr lang="en-US" dirty="0">
              <a:latin typeface="Arial" panose="020B0604020202020204" pitchFamily="34" charset="0"/>
              <a:cs typeface="Arial" panose="020B0604020202020204" pitchFamily="34" charset="0"/>
            </a:rPr>
            <a:t>reflection-in-action</a:t>
          </a:r>
        </a:p>
      </dgm:t>
    </dgm:pt>
    <dgm:pt modelId="{C34C89AA-090A-428F-8E3F-8C2244440049}" type="parTrans" cxnId="{D56E7B91-03C2-49FD-BE3F-0F9200967E33}">
      <dgm:prSet/>
      <dgm:spPr/>
      <dgm:t>
        <a:bodyPr/>
        <a:lstStyle/>
        <a:p>
          <a:endParaRPr lang="en-US"/>
        </a:p>
      </dgm:t>
    </dgm:pt>
    <dgm:pt modelId="{962A7015-DD60-4F7F-8025-A75055C8F413}" type="sibTrans" cxnId="{D56E7B91-03C2-49FD-BE3F-0F9200967E33}">
      <dgm:prSet/>
      <dgm:spPr/>
      <dgm:t>
        <a:bodyPr/>
        <a:lstStyle/>
        <a:p>
          <a:endParaRPr lang="en-US"/>
        </a:p>
      </dgm:t>
    </dgm:pt>
    <dgm:pt modelId="{14BC45D8-1EDA-4636-A759-BF76DC63226C}">
      <dgm:prSet phldrT="[Text]"/>
      <dgm:spPr>
        <a:solidFill>
          <a:srgbClr val="5BB196"/>
        </a:solidFill>
      </dgm:spPr>
      <dgm:t>
        <a:bodyPr/>
        <a:lstStyle/>
        <a:p>
          <a:r>
            <a:rPr lang="en-US" dirty="0">
              <a:latin typeface="Arial" panose="020B0604020202020204" pitchFamily="34" charset="0"/>
              <a:cs typeface="Arial" panose="020B0604020202020204" pitchFamily="34" charset="0"/>
            </a:rPr>
            <a:t>reflection-on-action</a:t>
          </a:r>
        </a:p>
      </dgm:t>
    </dgm:pt>
    <dgm:pt modelId="{D93C5E62-E917-44D8-8889-1CE3182B9F6A}" type="parTrans" cxnId="{1A09C289-D506-49DB-BB94-F38DE4741379}">
      <dgm:prSet/>
      <dgm:spPr/>
      <dgm:t>
        <a:bodyPr/>
        <a:lstStyle/>
        <a:p>
          <a:endParaRPr lang="en-US"/>
        </a:p>
      </dgm:t>
    </dgm:pt>
    <dgm:pt modelId="{836699E3-FDB8-4B57-BB87-B8CEA3D15F21}" type="sibTrans" cxnId="{1A09C289-D506-49DB-BB94-F38DE4741379}">
      <dgm:prSet/>
      <dgm:spPr/>
      <dgm:t>
        <a:bodyPr/>
        <a:lstStyle/>
        <a:p>
          <a:endParaRPr lang="en-US"/>
        </a:p>
      </dgm:t>
    </dgm:pt>
    <dgm:pt modelId="{D7D2DBC3-0B2D-45B8-BD78-722438DA8FD4}">
      <dgm:prSet phldrT="[Text]"/>
      <dgm:spPr>
        <a:solidFill>
          <a:srgbClr val="5BB196"/>
        </a:solidFill>
      </dgm:spPr>
      <dgm:t>
        <a:bodyPr/>
        <a:lstStyle/>
        <a:p>
          <a:r>
            <a:rPr lang="en-US" dirty="0">
              <a:latin typeface="Arial" panose="020B0604020202020204" pitchFamily="34" charset="0"/>
              <a:cs typeface="Arial" panose="020B0604020202020204" pitchFamily="34" charset="0"/>
            </a:rPr>
            <a:t>critical reflection</a:t>
          </a:r>
        </a:p>
      </dgm:t>
    </dgm:pt>
    <dgm:pt modelId="{EF991195-62AA-427E-A471-7C91212EB459}" type="parTrans" cxnId="{A6BF8423-287E-40A5-A74C-41610F5B55E5}">
      <dgm:prSet/>
      <dgm:spPr/>
      <dgm:t>
        <a:bodyPr/>
        <a:lstStyle/>
        <a:p>
          <a:endParaRPr lang="en-US"/>
        </a:p>
      </dgm:t>
    </dgm:pt>
    <dgm:pt modelId="{08952AD0-A529-4BCB-8F88-C5E3BF0A5BAC}" type="sibTrans" cxnId="{A6BF8423-287E-40A5-A74C-41610F5B55E5}">
      <dgm:prSet/>
      <dgm:spPr/>
      <dgm:t>
        <a:bodyPr/>
        <a:lstStyle/>
        <a:p>
          <a:endParaRPr lang="en-US"/>
        </a:p>
      </dgm:t>
    </dgm:pt>
    <dgm:pt modelId="{B0ABC024-BDA0-42AC-8B89-9B2D7C27961F}">
      <dgm:prSet phldrT="[Text]"/>
      <dgm:spPr>
        <a:solidFill>
          <a:srgbClr val="5BB196"/>
        </a:solidFill>
      </dgm:spPr>
      <dgm:t>
        <a:bodyPr/>
        <a:lstStyle/>
        <a:p>
          <a:r>
            <a:rPr lang="en-US" dirty="0">
              <a:latin typeface="Arial" panose="020B0604020202020204" pitchFamily="34" charset="0"/>
              <a:cs typeface="Arial" panose="020B0604020202020204" pitchFamily="34" charset="0"/>
            </a:rPr>
            <a:t>analysis</a:t>
          </a:r>
        </a:p>
      </dgm:t>
    </dgm:pt>
    <dgm:pt modelId="{D74A7769-28D5-48ED-84BE-8ECC375202B9}" type="parTrans" cxnId="{C8196794-D81D-452A-BEF2-C509A2737E83}">
      <dgm:prSet/>
      <dgm:spPr/>
      <dgm:t>
        <a:bodyPr/>
        <a:lstStyle/>
        <a:p>
          <a:endParaRPr lang="en-US"/>
        </a:p>
      </dgm:t>
    </dgm:pt>
    <dgm:pt modelId="{5F89F380-3A3C-47C4-87D1-299DBCBA7C80}" type="sibTrans" cxnId="{C8196794-D81D-452A-BEF2-C509A2737E83}">
      <dgm:prSet/>
      <dgm:spPr/>
      <dgm:t>
        <a:bodyPr/>
        <a:lstStyle/>
        <a:p>
          <a:endParaRPr lang="en-US"/>
        </a:p>
      </dgm:t>
    </dgm:pt>
    <dgm:pt modelId="{29C42020-5C53-47DA-9F57-083678E4E576}">
      <dgm:prSet phldrT="[Text]"/>
      <dgm:spPr>
        <a:solidFill>
          <a:srgbClr val="5BB196"/>
        </a:solidFill>
      </dgm:spPr>
      <dgm:t>
        <a:bodyPr/>
        <a:lstStyle/>
        <a:p>
          <a:r>
            <a:rPr lang="en-US" dirty="0" err="1">
              <a:latin typeface="Arial" panose="020B0604020202020204" pitchFamily="34" charset="0"/>
              <a:cs typeface="Arial" panose="020B0604020202020204" pitchFamily="34" charset="0"/>
            </a:rPr>
            <a:t>hypothesising</a:t>
          </a:r>
          <a:endParaRPr lang="en-US" dirty="0">
            <a:latin typeface="Arial" panose="020B0604020202020204" pitchFamily="34" charset="0"/>
            <a:cs typeface="Arial" panose="020B0604020202020204" pitchFamily="34" charset="0"/>
          </a:endParaRPr>
        </a:p>
      </dgm:t>
    </dgm:pt>
    <dgm:pt modelId="{D27ACCBB-89AE-4E36-B2C1-7159F18DC398}" type="parTrans" cxnId="{22716C6D-2190-404D-9601-80C64B8F161C}">
      <dgm:prSet/>
      <dgm:spPr/>
      <dgm:t>
        <a:bodyPr/>
        <a:lstStyle/>
        <a:p>
          <a:endParaRPr lang="en-US"/>
        </a:p>
      </dgm:t>
    </dgm:pt>
    <dgm:pt modelId="{4CB8DDB0-CE0C-4064-812B-D4EB9B5E1189}" type="sibTrans" cxnId="{22716C6D-2190-404D-9601-80C64B8F161C}">
      <dgm:prSet/>
      <dgm:spPr/>
      <dgm:t>
        <a:bodyPr/>
        <a:lstStyle/>
        <a:p>
          <a:endParaRPr lang="en-US"/>
        </a:p>
      </dgm:t>
    </dgm:pt>
    <dgm:pt modelId="{4F1B8712-6D4C-41DB-AC52-24F8156AAD07}">
      <dgm:prSet phldrT="[Text]"/>
      <dgm:spPr>
        <a:solidFill>
          <a:srgbClr val="5BB196"/>
        </a:solidFill>
      </dgm:spPr>
      <dgm:t>
        <a:bodyPr/>
        <a:lstStyle/>
        <a:p>
          <a:r>
            <a:rPr lang="en-US" dirty="0">
              <a:latin typeface="Arial" panose="020B0604020202020204" pitchFamily="34" charset="0"/>
              <a:cs typeface="Arial" panose="020B0604020202020204" pitchFamily="34" charset="0"/>
            </a:rPr>
            <a:t>critical thinking</a:t>
          </a:r>
        </a:p>
      </dgm:t>
    </dgm:pt>
    <dgm:pt modelId="{38AAF8E6-49F1-4B89-9B22-6E3B28B47447}" type="parTrans" cxnId="{8C2C4259-9E00-4946-9FE0-25260EDF9D47}">
      <dgm:prSet/>
      <dgm:spPr/>
      <dgm:t>
        <a:bodyPr/>
        <a:lstStyle/>
        <a:p>
          <a:endParaRPr lang="en-US"/>
        </a:p>
      </dgm:t>
    </dgm:pt>
    <dgm:pt modelId="{A2ED82FF-7CD7-4363-8509-C77D57A65DDD}" type="sibTrans" cxnId="{8C2C4259-9E00-4946-9FE0-25260EDF9D47}">
      <dgm:prSet/>
      <dgm:spPr/>
      <dgm:t>
        <a:bodyPr/>
        <a:lstStyle/>
        <a:p>
          <a:endParaRPr lang="en-US"/>
        </a:p>
      </dgm:t>
    </dgm:pt>
    <dgm:pt modelId="{7E07974E-6FC4-4BEE-8313-069195D7F0D3}" type="pres">
      <dgm:prSet presAssocID="{BF0D2AAC-FECC-4F9D-9C5E-99843CA44432}" presName="Name0" presStyleCnt="0">
        <dgm:presLayoutVars>
          <dgm:dir/>
          <dgm:resizeHandles/>
        </dgm:presLayoutVars>
      </dgm:prSet>
      <dgm:spPr/>
    </dgm:pt>
    <dgm:pt modelId="{0C25139A-659F-4335-90AE-2C414C284DAA}" type="pres">
      <dgm:prSet presAssocID="{801D2CD6-70ED-40D4-A607-A4827EA3229C}" presName="compNode" presStyleCnt="0"/>
      <dgm:spPr/>
    </dgm:pt>
    <dgm:pt modelId="{46949CE5-6B7C-4B92-8BA2-1CF58A6134D8}" type="pres">
      <dgm:prSet presAssocID="{801D2CD6-70ED-40D4-A607-A4827EA3229C}" presName="dummyConnPt" presStyleCnt="0"/>
      <dgm:spPr/>
    </dgm:pt>
    <dgm:pt modelId="{B0E71DF7-78EB-4915-A06F-17E25F9CB918}" type="pres">
      <dgm:prSet presAssocID="{801D2CD6-70ED-40D4-A607-A4827EA3229C}" presName="node" presStyleLbl="node1" presStyleIdx="0" presStyleCnt="9">
        <dgm:presLayoutVars>
          <dgm:bulletEnabled val="1"/>
        </dgm:presLayoutVars>
      </dgm:prSet>
      <dgm:spPr/>
    </dgm:pt>
    <dgm:pt modelId="{DCC24BC2-0535-4324-BDC3-75393CB5B685}" type="pres">
      <dgm:prSet presAssocID="{E07291BE-F8B1-4A98-9FBB-32DD78217086}" presName="sibTrans" presStyleLbl="bgSibTrans2D1" presStyleIdx="0" presStyleCnt="8"/>
      <dgm:spPr/>
    </dgm:pt>
    <dgm:pt modelId="{386E10E6-F6A8-4B3D-A33B-E54B6F1135D6}" type="pres">
      <dgm:prSet presAssocID="{2AD0A506-A5CE-4C13-83E1-75EB71BC976C}" presName="compNode" presStyleCnt="0"/>
      <dgm:spPr/>
    </dgm:pt>
    <dgm:pt modelId="{A40C6F6E-6E9D-4CD2-8512-B2DCE352A760}" type="pres">
      <dgm:prSet presAssocID="{2AD0A506-A5CE-4C13-83E1-75EB71BC976C}" presName="dummyConnPt" presStyleCnt="0"/>
      <dgm:spPr/>
    </dgm:pt>
    <dgm:pt modelId="{FB142408-63B0-4E5E-858C-A6A4DFAB9A28}" type="pres">
      <dgm:prSet presAssocID="{2AD0A506-A5CE-4C13-83E1-75EB71BC976C}" presName="node" presStyleLbl="node1" presStyleIdx="1" presStyleCnt="9">
        <dgm:presLayoutVars>
          <dgm:bulletEnabled val="1"/>
        </dgm:presLayoutVars>
      </dgm:prSet>
      <dgm:spPr/>
    </dgm:pt>
    <dgm:pt modelId="{6E2FC350-81BC-451B-9CA0-A3BC32923BC0}" type="pres">
      <dgm:prSet presAssocID="{DB48177D-EBB4-47D6-A669-9CF0977AB30D}" presName="sibTrans" presStyleLbl="bgSibTrans2D1" presStyleIdx="1" presStyleCnt="8"/>
      <dgm:spPr/>
    </dgm:pt>
    <dgm:pt modelId="{32F1FD8D-CF6A-4209-84D5-2859325D991E}" type="pres">
      <dgm:prSet presAssocID="{7F9D28C7-23E0-45AC-8442-9987A66855DA}" presName="compNode" presStyleCnt="0"/>
      <dgm:spPr/>
    </dgm:pt>
    <dgm:pt modelId="{FC0C3CCC-E08D-4EFB-9ACC-3AC385875785}" type="pres">
      <dgm:prSet presAssocID="{7F9D28C7-23E0-45AC-8442-9987A66855DA}" presName="dummyConnPt" presStyleCnt="0"/>
      <dgm:spPr/>
    </dgm:pt>
    <dgm:pt modelId="{9AFAE9B0-0B46-48D5-B0B6-F5234826B51F}" type="pres">
      <dgm:prSet presAssocID="{7F9D28C7-23E0-45AC-8442-9987A66855DA}" presName="node" presStyleLbl="node1" presStyleIdx="2" presStyleCnt="9">
        <dgm:presLayoutVars>
          <dgm:bulletEnabled val="1"/>
        </dgm:presLayoutVars>
      </dgm:prSet>
      <dgm:spPr/>
    </dgm:pt>
    <dgm:pt modelId="{FE00F78C-178C-45F6-9790-9DE5BA2CBBC7}" type="pres">
      <dgm:prSet presAssocID="{961F598E-3F9D-44CA-902C-620908F2851B}" presName="sibTrans" presStyleLbl="bgSibTrans2D1" presStyleIdx="2" presStyleCnt="8"/>
      <dgm:spPr/>
    </dgm:pt>
    <dgm:pt modelId="{71E4F0DA-9C75-4DCE-A43E-A29888E1D318}" type="pres">
      <dgm:prSet presAssocID="{7611252B-36E9-468B-A167-360C58B423C5}" presName="compNode" presStyleCnt="0"/>
      <dgm:spPr/>
    </dgm:pt>
    <dgm:pt modelId="{88911DE3-DDC2-440D-ADE0-B438885128CC}" type="pres">
      <dgm:prSet presAssocID="{7611252B-36E9-468B-A167-360C58B423C5}" presName="dummyConnPt" presStyleCnt="0"/>
      <dgm:spPr/>
    </dgm:pt>
    <dgm:pt modelId="{900B58A1-283B-42F0-BD0B-AD4600E6E369}" type="pres">
      <dgm:prSet presAssocID="{7611252B-36E9-468B-A167-360C58B423C5}" presName="node" presStyleLbl="node1" presStyleIdx="3" presStyleCnt="9">
        <dgm:presLayoutVars>
          <dgm:bulletEnabled val="1"/>
        </dgm:presLayoutVars>
      </dgm:prSet>
      <dgm:spPr/>
    </dgm:pt>
    <dgm:pt modelId="{57C9D6F6-C925-4CB8-B32E-11EE616A6D0D}" type="pres">
      <dgm:prSet presAssocID="{962A7015-DD60-4F7F-8025-A75055C8F413}" presName="sibTrans" presStyleLbl="bgSibTrans2D1" presStyleIdx="3" presStyleCnt="8"/>
      <dgm:spPr/>
    </dgm:pt>
    <dgm:pt modelId="{E1129AA2-7FC0-4D0A-B573-21EF01C0C27B}" type="pres">
      <dgm:prSet presAssocID="{14BC45D8-1EDA-4636-A759-BF76DC63226C}" presName="compNode" presStyleCnt="0"/>
      <dgm:spPr/>
    </dgm:pt>
    <dgm:pt modelId="{777B95C0-F6A1-4C19-B490-1E0EC71DBBE4}" type="pres">
      <dgm:prSet presAssocID="{14BC45D8-1EDA-4636-A759-BF76DC63226C}" presName="dummyConnPt" presStyleCnt="0"/>
      <dgm:spPr/>
    </dgm:pt>
    <dgm:pt modelId="{329869B6-DB5C-4404-8733-4BEE4FCB2D4D}" type="pres">
      <dgm:prSet presAssocID="{14BC45D8-1EDA-4636-A759-BF76DC63226C}" presName="node" presStyleLbl="node1" presStyleIdx="4" presStyleCnt="9">
        <dgm:presLayoutVars>
          <dgm:bulletEnabled val="1"/>
        </dgm:presLayoutVars>
      </dgm:prSet>
      <dgm:spPr/>
    </dgm:pt>
    <dgm:pt modelId="{4DD64540-18C2-464E-8774-3FBFEDAA3424}" type="pres">
      <dgm:prSet presAssocID="{836699E3-FDB8-4B57-BB87-B8CEA3D15F21}" presName="sibTrans" presStyleLbl="bgSibTrans2D1" presStyleIdx="4" presStyleCnt="8"/>
      <dgm:spPr/>
    </dgm:pt>
    <dgm:pt modelId="{614DF618-7986-4615-B48F-901F893C3B4E}" type="pres">
      <dgm:prSet presAssocID="{D7D2DBC3-0B2D-45B8-BD78-722438DA8FD4}" presName="compNode" presStyleCnt="0"/>
      <dgm:spPr/>
    </dgm:pt>
    <dgm:pt modelId="{983993EF-F426-4D43-B20D-FDEC1E23D97B}" type="pres">
      <dgm:prSet presAssocID="{D7D2DBC3-0B2D-45B8-BD78-722438DA8FD4}" presName="dummyConnPt" presStyleCnt="0"/>
      <dgm:spPr/>
    </dgm:pt>
    <dgm:pt modelId="{C8A1EA65-DAF0-4ADB-BBF3-629D365B3243}" type="pres">
      <dgm:prSet presAssocID="{D7D2DBC3-0B2D-45B8-BD78-722438DA8FD4}" presName="node" presStyleLbl="node1" presStyleIdx="5" presStyleCnt="9">
        <dgm:presLayoutVars>
          <dgm:bulletEnabled val="1"/>
        </dgm:presLayoutVars>
      </dgm:prSet>
      <dgm:spPr/>
    </dgm:pt>
    <dgm:pt modelId="{F06F3063-061F-49AC-A1F1-C711A1A7459F}" type="pres">
      <dgm:prSet presAssocID="{08952AD0-A529-4BCB-8F88-C5E3BF0A5BAC}" presName="sibTrans" presStyleLbl="bgSibTrans2D1" presStyleIdx="5" presStyleCnt="8"/>
      <dgm:spPr/>
    </dgm:pt>
    <dgm:pt modelId="{D4CEEF80-5058-4626-899F-C33B76113A82}" type="pres">
      <dgm:prSet presAssocID="{B0ABC024-BDA0-42AC-8B89-9B2D7C27961F}" presName="compNode" presStyleCnt="0"/>
      <dgm:spPr/>
    </dgm:pt>
    <dgm:pt modelId="{CC1287D8-34DD-4D16-A60B-56612A302EBA}" type="pres">
      <dgm:prSet presAssocID="{B0ABC024-BDA0-42AC-8B89-9B2D7C27961F}" presName="dummyConnPt" presStyleCnt="0"/>
      <dgm:spPr/>
    </dgm:pt>
    <dgm:pt modelId="{21396629-3229-48EF-886A-9B2D0AAED786}" type="pres">
      <dgm:prSet presAssocID="{B0ABC024-BDA0-42AC-8B89-9B2D7C27961F}" presName="node" presStyleLbl="node1" presStyleIdx="6" presStyleCnt="9" custLinFactNeighborX="581" custLinFactNeighborY="2101">
        <dgm:presLayoutVars>
          <dgm:bulletEnabled val="1"/>
        </dgm:presLayoutVars>
      </dgm:prSet>
      <dgm:spPr/>
    </dgm:pt>
    <dgm:pt modelId="{F744187D-562A-4EB0-8CDC-DF473CF40310}" type="pres">
      <dgm:prSet presAssocID="{5F89F380-3A3C-47C4-87D1-299DBCBA7C80}" presName="sibTrans" presStyleLbl="bgSibTrans2D1" presStyleIdx="6" presStyleCnt="8"/>
      <dgm:spPr/>
    </dgm:pt>
    <dgm:pt modelId="{D94885A4-7E0D-4613-B5A8-AACE9E56B663}" type="pres">
      <dgm:prSet presAssocID="{29C42020-5C53-47DA-9F57-083678E4E576}" presName="compNode" presStyleCnt="0"/>
      <dgm:spPr/>
    </dgm:pt>
    <dgm:pt modelId="{0F8E440A-4B90-43DF-8A80-0F6AF1EE87B0}" type="pres">
      <dgm:prSet presAssocID="{29C42020-5C53-47DA-9F57-083678E4E576}" presName="dummyConnPt" presStyleCnt="0"/>
      <dgm:spPr/>
    </dgm:pt>
    <dgm:pt modelId="{B73E367F-CA58-4437-9CD7-9304A02D30E5}" type="pres">
      <dgm:prSet presAssocID="{29C42020-5C53-47DA-9F57-083678E4E576}" presName="node" presStyleLbl="node1" presStyleIdx="7" presStyleCnt="9">
        <dgm:presLayoutVars>
          <dgm:bulletEnabled val="1"/>
        </dgm:presLayoutVars>
      </dgm:prSet>
      <dgm:spPr/>
    </dgm:pt>
    <dgm:pt modelId="{C5F97AF9-9CEB-4E57-BEB7-C1C816F3E3E0}" type="pres">
      <dgm:prSet presAssocID="{4CB8DDB0-CE0C-4064-812B-D4EB9B5E1189}" presName="sibTrans" presStyleLbl="bgSibTrans2D1" presStyleIdx="7" presStyleCnt="8"/>
      <dgm:spPr/>
    </dgm:pt>
    <dgm:pt modelId="{FBCFAB52-0585-4E09-8744-1DDB479A3C56}" type="pres">
      <dgm:prSet presAssocID="{4F1B8712-6D4C-41DB-AC52-24F8156AAD07}" presName="compNode" presStyleCnt="0"/>
      <dgm:spPr/>
    </dgm:pt>
    <dgm:pt modelId="{74E06E61-41D7-4F61-A452-CA83A2B3288C}" type="pres">
      <dgm:prSet presAssocID="{4F1B8712-6D4C-41DB-AC52-24F8156AAD07}" presName="dummyConnPt" presStyleCnt="0"/>
      <dgm:spPr/>
    </dgm:pt>
    <dgm:pt modelId="{E975068D-1C4D-44F8-BBC4-EE61C3711DD0}" type="pres">
      <dgm:prSet presAssocID="{4F1B8712-6D4C-41DB-AC52-24F8156AAD07}" presName="node" presStyleLbl="node1" presStyleIdx="8" presStyleCnt="9">
        <dgm:presLayoutVars>
          <dgm:bulletEnabled val="1"/>
        </dgm:presLayoutVars>
      </dgm:prSet>
      <dgm:spPr/>
    </dgm:pt>
  </dgm:ptLst>
  <dgm:cxnLst>
    <dgm:cxn modelId="{A2D2D208-96D1-4146-B5E6-D98E4D057312}" type="presOf" srcId="{B0ABC024-BDA0-42AC-8B89-9B2D7C27961F}" destId="{21396629-3229-48EF-886A-9B2D0AAED786}" srcOrd="0" destOrd="0" presId="urn:microsoft.com/office/officeart/2005/8/layout/bProcess4"/>
    <dgm:cxn modelId="{0F090D13-EEC8-48DE-A121-E42D19DFD322}" type="presOf" srcId="{D7D2DBC3-0B2D-45B8-BD78-722438DA8FD4}" destId="{C8A1EA65-DAF0-4ADB-BBF3-629D365B3243}" srcOrd="0" destOrd="0" presId="urn:microsoft.com/office/officeart/2005/8/layout/bProcess4"/>
    <dgm:cxn modelId="{4EF3D515-510E-4462-AB3F-292A2D216E2C}" type="presOf" srcId="{5F89F380-3A3C-47C4-87D1-299DBCBA7C80}" destId="{F744187D-562A-4EB0-8CDC-DF473CF40310}" srcOrd="0" destOrd="0" presId="urn:microsoft.com/office/officeart/2005/8/layout/bProcess4"/>
    <dgm:cxn modelId="{F917101C-6184-4B47-AE79-F47F7F4EE82A}" srcId="{BF0D2AAC-FECC-4F9D-9C5E-99843CA44432}" destId="{801D2CD6-70ED-40D4-A607-A4827EA3229C}" srcOrd="0" destOrd="0" parTransId="{3AF557A3-F643-43DC-BDFF-FAE8FA4BDD3F}" sibTransId="{E07291BE-F8B1-4A98-9FBB-32DD78217086}"/>
    <dgm:cxn modelId="{502C3620-2087-4226-A17C-E514E7534492}" type="presOf" srcId="{14BC45D8-1EDA-4636-A759-BF76DC63226C}" destId="{329869B6-DB5C-4404-8733-4BEE4FCB2D4D}" srcOrd="0" destOrd="0" presId="urn:microsoft.com/office/officeart/2005/8/layout/bProcess4"/>
    <dgm:cxn modelId="{A6BF8423-287E-40A5-A74C-41610F5B55E5}" srcId="{BF0D2AAC-FECC-4F9D-9C5E-99843CA44432}" destId="{D7D2DBC3-0B2D-45B8-BD78-722438DA8FD4}" srcOrd="5" destOrd="0" parTransId="{EF991195-62AA-427E-A471-7C91212EB459}" sibTransId="{08952AD0-A529-4BCB-8F88-C5E3BF0A5BAC}"/>
    <dgm:cxn modelId="{44197435-D2D9-4EE0-91B3-4DA349E9749E}" type="presOf" srcId="{962A7015-DD60-4F7F-8025-A75055C8F413}" destId="{57C9D6F6-C925-4CB8-B32E-11EE616A6D0D}" srcOrd="0" destOrd="0" presId="urn:microsoft.com/office/officeart/2005/8/layout/bProcess4"/>
    <dgm:cxn modelId="{7A966739-72AA-496D-96CA-38666E720D5B}" type="presOf" srcId="{836699E3-FDB8-4B57-BB87-B8CEA3D15F21}" destId="{4DD64540-18C2-464E-8774-3FBFEDAA3424}" srcOrd="0" destOrd="0" presId="urn:microsoft.com/office/officeart/2005/8/layout/bProcess4"/>
    <dgm:cxn modelId="{215F8A3F-65A1-45CA-8E76-D1C3B23E4F06}" type="presOf" srcId="{7F9D28C7-23E0-45AC-8442-9987A66855DA}" destId="{9AFAE9B0-0B46-48D5-B0B6-F5234826B51F}" srcOrd="0" destOrd="0" presId="urn:microsoft.com/office/officeart/2005/8/layout/bProcess4"/>
    <dgm:cxn modelId="{09FB225D-73BE-45FC-A4D7-F1B3BC541C50}" type="presOf" srcId="{DB48177D-EBB4-47D6-A669-9CF0977AB30D}" destId="{6E2FC350-81BC-451B-9CA0-A3BC32923BC0}" srcOrd="0" destOrd="0" presId="urn:microsoft.com/office/officeart/2005/8/layout/bProcess4"/>
    <dgm:cxn modelId="{E1E0CA67-791E-443F-A495-1B7C974999F4}" type="presOf" srcId="{7611252B-36E9-468B-A167-360C58B423C5}" destId="{900B58A1-283B-42F0-BD0B-AD4600E6E369}" srcOrd="0" destOrd="0" presId="urn:microsoft.com/office/officeart/2005/8/layout/bProcess4"/>
    <dgm:cxn modelId="{22716C6D-2190-404D-9601-80C64B8F161C}" srcId="{BF0D2AAC-FECC-4F9D-9C5E-99843CA44432}" destId="{29C42020-5C53-47DA-9F57-083678E4E576}" srcOrd="7" destOrd="0" parTransId="{D27ACCBB-89AE-4E36-B2C1-7159F18DC398}" sibTransId="{4CB8DDB0-CE0C-4064-812B-D4EB9B5E1189}"/>
    <dgm:cxn modelId="{E4933A72-92F2-45AD-95C9-0BF72F40032C}" type="presOf" srcId="{29C42020-5C53-47DA-9F57-083678E4E576}" destId="{B73E367F-CA58-4437-9CD7-9304A02D30E5}" srcOrd="0" destOrd="0" presId="urn:microsoft.com/office/officeart/2005/8/layout/bProcess4"/>
    <dgm:cxn modelId="{8C2C4259-9E00-4946-9FE0-25260EDF9D47}" srcId="{BF0D2AAC-FECC-4F9D-9C5E-99843CA44432}" destId="{4F1B8712-6D4C-41DB-AC52-24F8156AAD07}" srcOrd="8" destOrd="0" parTransId="{38AAF8E6-49F1-4B89-9B22-6E3B28B47447}" sibTransId="{A2ED82FF-7CD7-4363-8509-C77D57A65DDD}"/>
    <dgm:cxn modelId="{E1CBD780-5F97-42D7-9AD7-1EE33177E80C}" type="presOf" srcId="{E07291BE-F8B1-4A98-9FBB-32DD78217086}" destId="{DCC24BC2-0535-4324-BDC3-75393CB5B685}" srcOrd="0" destOrd="0" presId="urn:microsoft.com/office/officeart/2005/8/layout/bProcess4"/>
    <dgm:cxn modelId="{83A69B83-55AC-4360-9917-9158249DD5B0}" type="presOf" srcId="{961F598E-3F9D-44CA-902C-620908F2851B}" destId="{FE00F78C-178C-45F6-9790-9DE5BA2CBBC7}" srcOrd="0" destOrd="0" presId="urn:microsoft.com/office/officeart/2005/8/layout/bProcess4"/>
    <dgm:cxn modelId="{E0717687-9F16-49C9-BD91-49E02E555487}" srcId="{BF0D2AAC-FECC-4F9D-9C5E-99843CA44432}" destId="{7F9D28C7-23E0-45AC-8442-9987A66855DA}" srcOrd="2" destOrd="0" parTransId="{9F2C33C7-9827-48CA-8B7C-DEAE5F82824F}" sibTransId="{961F598E-3F9D-44CA-902C-620908F2851B}"/>
    <dgm:cxn modelId="{1A09C289-D506-49DB-BB94-F38DE4741379}" srcId="{BF0D2AAC-FECC-4F9D-9C5E-99843CA44432}" destId="{14BC45D8-1EDA-4636-A759-BF76DC63226C}" srcOrd="4" destOrd="0" parTransId="{D93C5E62-E917-44D8-8889-1CE3182B9F6A}" sibTransId="{836699E3-FDB8-4B57-BB87-B8CEA3D15F21}"/>
    <dgm:cxn modelId="{D56E7B91-03C2-49FD-BE3F-0F9200967E33}" srcId="{BF0D2AAC-FECC-4F9D-9C5E-99843CA44432}" destId="{7611252B-36E9-468B-A167-360C58B423C5}" srcOrd="3" destOrd="0" parTransId="{C34C89AA-090A-428F-8E3F-8C2244440049}" sibTransId="{962A7015-DD60-4F7F-8025-A75055C8F413}"/>
    <dgm:cxn modelId="{C8196794-D81D-452A-BEF2-C509A2737E83}" srcId="{BF0D2AAC-FECC-4F9D-9C5E-99843CA44432}" destId="{B0ABC024-BDA0-42AC-8B89-9B2D7C27961F}" srcOrd="6" destOrd="0" parTransId="{D74A7769-28D5-48ED-84BE-8ECC375202B9}" sibTransId="{5F89F380-3A3C-47C4-87D1-299DBCBA7C80}"/>
    <dgm:cxn modelId="{70E37E9C-9696-409E-99AC-B2478078AA32}" type="presOf" srcId="{4CB8DDB0-CE0C-4064-812B-D4EB9B5E1189}" destId="{C5F97AF9-9CEB-4E57-BEB7-C1C816F3E3E0}" srcOrd="0" destOrd="0" presId="urn:microsoft.com/office/officeart/2005/8/layout/bProcess4"/>
    <dgm:cxn modelId="{8DAAA1A9-B755-48C8-BCE4-44E41E2260C9}" type="presOf" srcId="{801D2CD6-70ED-40D4-A607-A4827EA3229C}" destId="{B0E71DF7-78EB-4915-A06F-17E25F9CB918}" srcOrd="0" destOrd="0" presId="urn:microsoft.com/office/officeart/2005/8/layout/bProcess4"/>
    <dgm:cxn modelId="{E739A3AA-8152-4E09-BE62-601FD3E15DD5}" srcId="{BF0D2AAC-FECC-4F9D-9C5E-99843CA44432}" destId="{2AD0A506-A5CE-4C13-83E1-75EB71BC976C}" srcOrd="1" destOrd="0" parTransId="{2C899AF4-8998-4FCC-B3F7-71B94AFD300F}" sibTransId="{DB48177D-EBB4-47D6-A669-9CF0977AB30D}"/>
    <dgm:cxn modelId="{8EC187AC-B24D-4130-A333-AF4B060B4C41}" type="presOf" srcId="{08952AD0-A529-4BCB-8F88-C5E3BF0A5BAC}" destId="{F06F3063-061F-49AC-A1F1-C711A1A7459F}" srcOrd="0" destOrd="0" presId="urn:microsoft.com/office/officeart/2005/8/layout/bProcess4"/>
    <dgm:cxn modelId="{15ED7DAE-5940-4384-B1F0-01F1E4365A36}" type="presOf" srcId="{BF0D2AAC-FECC-4F9D-9C5E-99843CA44432}" destId="{7E07974E-6FC4-4BEE-8313-069195D7F0D3}" srcOrd="0" destOrd="0" presId="urn:microsoft.com/office/officeart/2005/8/layout/bProcess4"/>
    <dgm:cxn modelId="{FD2357EF-A241-439D-9F17-62882C5A4B69}" type="presOf" srcId="{2AD0A506-A5CE-4C13-83E1-75EB71BC976C}" destId="{FB142408-63B0-4E5E-858C-A6A4DFAB9A28}" srcOrd="0" destOrd="0" presId="urn:microsoft.com/office/officeart/2005/8/layout/bProcess4"/>
    <dgm:cxn modelId="{DBEF23F0-BD4C-4520-A43B-CF4709D77258}" type="presOf" srcId="{4F1B8712-6D4C-41DB-AC52-24F8156AAD07}" destId="{E975068D-1C4D-44F8-BBC4-EE61C3711DD0}" srcOrd="0" destOrd="0" presId="urn:microsoft.com/office/officeart/2005/8/layout/bProcess4"/>
    <dgm:cxn modelId="{9B081C8A-EEF5-47B8-AE6C-E8E5AC275219}" type="presParOf" srcId="{7E07974E-6FC4-4BEE-8313-069195D7F0D3}" destId="{0C25139A-659F-4335-90AE-2C414C284DAA}" srcOrd="0" destOrd="0" presId="urn:microsoft.com/office/officeart/2005/8/layout/bProcess4"/>
    <dgm:cxn modelId="{AC5B2273-6E49-41FF-8C3B-9302FC08AE90}" type="presParOf" srcId="{0C25139A-659F-4335-90AE-2C414C284DAA}" destId="{46949CE5-6B7C-4B92-8BA2-1CF58A6134D8}" srcOrd="0" destOrd="0" presId="urn:microsoft.com/office/officeart/2005/8/layout/bProcess4"/>
    <dgm:cxn modelId="{5478DAD1-1B18-4240-AFB3-76578DFAEA32}" type="presParOf" srcId="{0C25139A-659F-4335-90AE-2C414C284DAA}" destId="{B0E71DF7-78EB-4915-A06F-17E25F9CB918}" srcOrd="1" destOrd="0" presId="urn:microsoft.com/office/officeart/2005/8/layout/bProcess4"/>
    <dgm:cxn modelId="{22E0B624-55E6-4108-89EA-2D47D1F08A10}" type="presParOf" srcId="{7E07974E-6FC4-4BEE-8313-069195D7F0D3}" destId="{DCC24BC2-0535-4324-BDC3-75393CB5B685}" srcOrd="1" destOrd="0" presId="urn:microsoft.com/office/officeart/2005/8/layout/bProcess4"/>
    <dgm:cxn modelId="{522C7D0B-A19C-4A25-AABE-D7CF7D47C689}" type="presParOf" srcId="{7E07974E-6FC4-4BEE-8313-069195D7F0D3}" destId="{386E10E6-F6A8-4B3D-A33B-E54B6F1135D6}" srcOrd="2" destOrd="0" presId="urn:microsoft.com/office/officeart/2005/8/layout/bProcess4"/>
    <dgm:cxn modelId="{BEE18D75-F38F-403C-98A9-EB2C9DB5AEA5}" type="presParOf" srcId="{386E10E6-F6A8-4B3D-A33B-E54B6F1135D6}" destId="{A40C6F6E-6E9D-4CD2-8512-B2DCE352A760}" srcOrd="0" destOrd="0" presId="urn:microsoft.com/office/officeart/2005/8/layout/bProcess4"/>
    <dgm:cxn modelId="{E00882D3-0EB9-4109-9B6B-8F303E76CB5B}" type="presParOf" srcId="{386E10E6-F6A8-4B3D-A33B-E54B6F1135D6}" destId="{FB142408-63B0-4E5E-858C-A6A4DFAB9A28}" srcOrd="1" destOrd="0" presId="urn:microsoft.com/office/officeart/2005/8/layout/bProcess4"/>
    <dgm:cxn modelId="{8B4FDDEE-3099-4258-869F-C6410178F627}" type="presParOf" srcId="{7E07974E-6FC4-4BEE-8313-069195D7F0D3}" destId="{6E2FC350-81BC-451B-9CA0-A3BC32923BC0}" srcOrd="3" destOrd="0" presId="urn:microsoft.com/office/officeart/2005/8/layout/bProcess4"/>
    <dgm:cxn modelId="{47F3556A-4BBE-46C3-AD0D-18E11CD92C8A}" type="presParOf" srcId="{7E07974E-6FC4-4BEE-8313-069195D7F0D3}" destId="{32F1FD8D-CF6A-4209-84D5-2859325D991E}" srcOrd="4" destOrd="0" presId="urn:microsoft.com/office/officeart/2005/8/layout/bProcess4"/>
    <dgm:cxn modelId="{653351D4-2AE6-4D5E-8A50-21D75F8FBCED}" type="presParOf" srcId="{32F1FD8D-CF6A-4209-84D5-2859325D991E}" destId="{FC0C3CCC-E08D-4EFB-9ACC-3AC385875785}" srcOrd="0" destOrd="0" presId="urn:microsoft.com/office/officeart/2005/8/layout/bProcess4"/>
    <dgm:cxn modelId="{81B6757D-C55F-4E93-80F9-5C8D7F0AD688}" type="presParOf" srcId="{32F1FD8D-CF6A-4209-84D5-2859325D991E}" destId="{9AFAE9B0-0B46-48D5-B0B6-F5234826B51F}" srcOrd="1" destOrd="0" presId="urn:microsoft.com/office/officeart/2005/8/layout/bProcess4"/>
    <dgm:cxn modelId="{813A3725-60AB-4AF1-AA51-7854511B0F86}" type="presParOf" srcId="{7E07974E-6FC4-4BEE-8313-069195D7F0D3}" destId="{FE00F78C-178C-45F6-9790-9DE5BA2CBBC7}" srcOrd="5" destOrd="0" presId="urn:microsoft.com/office/officeart/2005/8/layout/bProcess4"/>
    <dgm:cxn modelId="{CC6ADCB8-3548-4CD0-B320-E14AD0DABB45}" type="presParOf" srcId="{7E07974E-6FC4-4BEE-8313-069195D7F0D3}" destId="{71E4F0DA-9C75-4DCE-A43E-A29888E1D318}" srcOrd="6" destOrd="0" presId="urn:microsoft.com/office/officeart/2005/8/layout/bProcess4"/>
    <dgm:cxn modelId="{44E6DD7D-EF14-437B-8DC3-139C92D746D8}" type="presParOf" srcId="{71E4F0DA-9C75-4DCE-A43E-A29888E1D318}" destId="{88911DE3-DDC2-440D-ADE0-B438885128CC}" srcOrd="0" destOrd="0" presId="urn:microsoft.com/office/officeart/2005/8/layout/bProcess4"/>
    <dgm:cxn modelId="{A9D9B6C0-8C53-48C5-B17A-59542A07E126}" type="presParOf" srcId="{71E4F0DA-9C75-4DCE-A43E-A29888E1D318}" destId="{900B58A1-283B-42F0-BD0B-AD4600E6E369}" srcOrd="1" destOrd="0" presId="urn:microsoft.com/office/officeart/2005/8/layout/bProcess4"/>
    <dgm:cxn modelId="{DE716610-DF4F-4B15-B058-57DE811AEB39}" type="presParOf" srcId="{7E07974E-6FC4-4BEE-8313-069195D7F0D3}" destId="{57C9D6F6-C925-4CB8-B32E-11EE616A6D0D}" srcOrd="7" destOrd="0" presId="urn:microsoft.com/office/officeart/2005/8/layout/bProcess4"/>
    <dgm:cxn modelId="{69CB63A6-B5F7-4F49-AFB8-DE2A1B171270}" type="presParOf" srcId="{7E07974E-6FC4-4BEE-8313-069195D7F0D3}" destId="{E1129AA2-7FC0-4D0A-B573-21EF01C0C27B}" srcOrd="8" destOrd="0" presId="urn:microsoft.com/office/officeart/2005/8/layout/bProcess4"/>
    <dgm:cxn modelId="{7CABBF27-7273-48EA-BF77-AABC6DB047F3}" type="presParOf" srcId="{E1129AA2-7FC0-4D0A-B573-21EF01C0C27B}" destId="{777B95C0-F6A1-4C19-B490-1E0EC71DBBE4}" srcOrd="0" destOrd="0" presId="urn:microsoft.com/office/officeart/2005/8/layout/bProcess4"/>
    <dgm:cxn modelId="{04E29834-D13B-4AFA-819E-5E6FE8137C4E}" type="presParOf" srcId="{E1129AA2-7FC0-4D0A-B573-21EF01C0C27B}" destId="{329869B6-DB5C-4404-8733-4BEE4FCB2D4D}" srcOrd="1" destOrd="0" presId="urn:microsoft.com/office/officeart/2005/8/layout/bProcess4"/>
    <dgm:cxn modelId="{B8C0C958-5218-40AC-8ABC-29E49DF98DB5}" type="presParOf" srcId="{7E07974E-6FC4-4BEE-8313-069195D7F0D3}" destId="{4DD64540-18C2-464E-8774-3FBFEDAA3424}" srcOrd="9" destOrd="0" presId="urn:microsoft.com/office/officeart/2005/8/layout/bProcess4"/>
    <dgm:cxn modelId="{980B7586-385C-458B-81A2-9D8C629736F1}" type="presParOf" srcId="{7E07974E-6FC4-4BEE-8313-069195D7F0D3}" destId="{614DF618-7986-4615-B48F-901F893C3B4E}" srcOrd="10" destOrd="0" presId="urn:microsoft.com/office/officeart/2005/8/layout/bProcess4"/>
    <dgm:cxn modelId="{A75520AE-59D7-4224-98C0-BE25C7339893}" type="presParOf" srcId="{614DF618-7986-4615-B48F-901F893C3B4E}" destId="{983993EF-F426-4D43-B20D-FDEC1E23D97B}" srcOrd="0" destOrd="0" presId="urn:microsoft.com/office/officeart/2005/8/layout/bProcess4"/>
    <dgm:cxn modelId="{5EC7089F-9B35-4EE7-B9B0-7D6B35D61C7A}" type="presParOf" srcId="{614DF618-7986-4615-B48F-901F893C3B4E}" destId="{C8A1EA65-DAF0-4ADB-BBF3-629D365B3243}" srcOrd="1" destOrd="0" presId="urn:microsoft.com/office/officeart/2005/8/layout/bProcess4"/>
    <dgm:cxn modelId="{BB66F62C-BF40-4611-8A73-DC29C3B964DD}" type="presParOf" srcId="{7E07974E-6FC4-4BEE-8313-069195D7F0D3}" destId="{F06F3063-061F-49AC-A1F1-C711A1A7459F}" srcOrd="11" destOrd="0" presId="urn:microsoft.com/office/officeart/2005/8/layout/bProcess4"/>
    <dgm:cxn modelId="{831FC6EF-5DF8-441B-AE0C-DD4B2D2EF537}" type="presParOf" srcId="{7E07974E-6FC4-4BEE-8313-069195D7F0D3}" destId="{D4CEEF80-5058-4626-899F-C33B76113A82}" srcOrd="12" destOrd="0" presId="urn:microsoft.com/office/officeart/2005/8/layout/bProcess4"/>
    <dgm:cxn modelId="{5683386C-A447-497A-A6E0-C5F46CFAFC3A}" type="presParOf" srcId="{D4CEEF80-5058-4626-899F-C33B76113A82}" destId="{CC1287D8-34DD-4D16-A60B-56612A302EBA}" srcOrd="0" destOrd="0" presId="urn:microsoft.com/office/officeart/2005/8/layout/bProcess4"/>
    <dgm:cxn modelId="{59EC3ADE-8B75-43D3-A5D3-5D26E41F5A84}" type="presParOf" srcId="{D4CEEF80-5058-4626-899F-C33B76113A82}" destId="{21396629-3229-48EF-886A-9B2D0AAED786}" srcOrd="1" destOrd="0" presId="urn:microsoft.com/office/officeart/2005/8/layout/bProcess4"/>
    <dgm:cxn modelId="{8FAE4664-98DC-4C11-BD46-11F0CB82622A}" type="presParOf" srcId="{7E07974E-6FC4-4BEE-8313-069195D7F0D3}" destId="{F744187D-562A-4EB0-8CDC-DF473CF40310}" srcOrd="13" destOrd="0" presId="urn:microsoft.com/office/officeart/2005/8/layout/bProcess4"/>
    <dgm:cxn modelId="{46884A1F-7FE2-457D-A2F1-6AAA0CEAA601}" type="presParOf" srcId="{7E07974E-6FC4-4BEE-8313-069195D7F0D3}" destId="{D94885A4-7E0D-4613-B5A8-AACE9E56B663}" srcOrd="14" destOrd="0" presId="urn:microsoft.com/office/officeart/2005/8/layout/bProcess4"/>
    <dgm:cxn modelId="{046B8C82-3F55-4993-80B0-39FBE160901E}" type="presParOf" srcId="{D94885A4-7E0D-4613-B5A8-AACE9E56B663}" destId="{0F8E440A-4B90-43DF-8A80-0F6AF1EE87B0}" srcOrd="0" destOrd="0" presId="urn:microsoft.com/office/officeart/2005/8/layout/bProcess4"/>
    <dgm:cxn modelId="{EF68610E-8420-48CE-BB1E-C9E5BD0DEB25}" type="presParOf" srcId="{D94885A4-7E0D-4613-B5A8-AACE9E56B663}" destId="{B73E367F-CA58-4437-9CD7-9304A02D30E5}" srcOrd="1" destOrd="0" presId="urn:microsoft.com/office/officeart/2005/8/layout/bProcess4"/>
    <dgm:cxn modelId="{B0EE877D-6C54-4BAD-B784-BBEE1F97864C}" type="presParOf" srcId="{7E07974E-6FC4-4BEE-8313-069195D7F0D3}" destId="{C5F97AF9-9CEB-4E57-BEB7-C1C816F3E3E0}" srcOrd="15" destOrd="0" presId="urn:microsoft.com/office/officeart/2005/8/layout/bProcess4"/>
    <dgm:cxn modelId="{E836D139-1912-4A77-89D1-65C22FA9B9D3}" type="presParOf" srcId="{7E07974E-6FC4-4BEE-8313-069195D7F0D3}" destId="{FBCFAB52-0585-4E09-8744-1DDB479A3C56}" srcOrd="16" destOrd="0" presId="urn:microsoft.com/office/officeart/2005/8/layout/bProcess4"/>
    <dgm:cxn modelId="{15047D3C-FFE4-4C50-863B-7783919DCED3}" type="presParOf" srcId="{FBCFAB52-0585-4E09-8744-1DDB479A3C56}" destId="{74E06E61-41D7-4F61-A452-CA83A2B3288C}" srcOrd="0" destOrd="0" presId="urn:microsoft.com/office/officeart/2005/8/layout/bProcess4"/>
    <dgm:cxn modelId="{A239DEEB-F4ED-4FEE-B8AF-D796F1E301B4}" type="presParOf" srcId="{FBCFAB52-0585-4E09-8744-1DDB479A3C56}" destId="{E975068D-1C4D-44F8-BBC4-EE61C3711DD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5BE181-689D-4A27-828E-C4C5A18469C9}" type="doc">
      <dgm:prSet loTypeId="urn:microsoft.com/office/officeart/2005/8/layout/venn1" loCatId="relationship" qsTypeId="urn:microsoft.com/office/officeart/2005/8/quickstyle/simple1" qsCatId="simple" csTypeId="urn:microsoft.com/office/officeart/2005/8/colors/accent1_2" csCatId="accent1" phldr="1"/>
      <dgm:spPr/>
    </dgm:pt>
    <dgm:pt modelId="{446B4BB7-A310-4D10-8130-9E75334FCC48}">
      <dgm:prSet phldrT="[Text]" custT="1"/>
      <dgm:spPr>
        <a:solidFill>
          <a:srgbClr val="ACC6BF"/>
        </a:solidFill>
      </dgm:spPr>
      <dgm:t>
        <a:bodyPr/>
        <a:lstStyle/>
        <a:p>
          <a:r>
            <a:rPr lang="en-US" sz="1600" b="1" dirty="0">
              <a:latin typeface="Arial" panose="020B0604020202020204" pitchFamily="34" charset="0"/>
              <a:cs typeface="Arial" panose="020B0604020202020204" pitchFamily="34" charset="0"/>
            </a:rPr>
            <a:t>ATTACHMENT</a:t>
          </a:r>
        </a:p>
      </dgm:t>
    </dgm:pt>
    <dgm:pt modelId="{2D830C37-EBC4-41A5-87AC-A183A691DD4E}" type="parTrans" cxnId="{7AD6181B-212F-416E-9A9E-E8512CC4EF7F}">
      <dgm:prSet/>
      <dgm:spPr/>
      <dgm:t>
        <a:bodyPr/>
        <a:lstStyle/>
        <a:p>
          <a:endParaRPr lang="en-US"/>
        </a:p>
      </dgm:t>
    </dgm:pt>
    <dgm:pt modelId="{F4995367-7A44-4860-B63C-46D627414E69}" type="sibTrans" cxnId="{7AD6181B-212F-416E-9A9E-E8512CC4EF7F}">
      <dgm:prSet/>
      <dgm:spPr/>
      <dgm:t>
        <a:bodyPr/>
        <a:lstStyle/>
        <a:p>
          <a:endParaRPr lang="en-US"/>
        </a:p>
      </dgm:t>
    </dgm:pt>
    <dgm:pt modelId="{66F5B8C8-CCA0-49A9-929B-EBDE991F8AFC}">
      <dgm:prSet phldrT="[Text]" custT="1"/>
      <dgm:spPr>
        <a:solidFill>
          <a:srgbClr val="5BB196"/>
        </a:solidFill>
      </dgm:spPr>
      <dgm:t>
        <a:bodyPr/>
        <a:lstStyle/>
        <a:p>
          <a:r>
            <a:rPr lang="en-US" sz="1600" b="1" dirty="0">
              <a:latin typeface="Arial" panose="020B0604020202020204" pitchFamily="34" charset="0"/>
              <a:cs typeface="Arial" panose="020B0604020202020204" pitchFamily="34" charset="0"/>
            </a:rPr>
            <a:t>RESILIENCE</a:t>
          </a:r>
        </a:p>
      </dgm:t>
    </dgm:pt>
    <dgm:pt modelId="{3890A1E7-220C-4AAD-AD34-3235A318E877}" type="parTrans" cxnId="{EE2C38CB-42DB-49F7-AA8B-648B7F3A4AC4}">
      <dgm:prSet/>
      <dgm:spPr/>
      <dgm:t>
        <a:bodyPr/>
        <a:lstStyle/>
        <a:p>
          <a:endParaRPr lang="en-US"/>
        </a:p>
      </dgm:t>
    </dgm:pt>
    <dgm:pt modelId="{FA65423C-9758-400B-A87B-14A62E3CE7FB}" type="sibTrans" cxnId="{EE2C38CB-42DB-49F7-AA8B-648B7F3A4AC4}">
      <dgm:prSet/>
      <dgm:spPr/>
      <dgm:t>
        <a:bodyPr/>
        <a:lstStyle/>
        <a:p>
          <a:endParaRPr lang="en-US"/>
        </a:p>
      </dgm:t>
    </dgm:pt>
    <dgm:pt modelId="{8D168AD3-CC7B-4F6E-B3FA-CF38311F54A7}">
      <dgm:prSet phldrT="[Text]" custT="1"/>
      <dgm:spPr>
        <a:solidFill>
          <a:srgbClr val="006600">
            <a:alpha val="50000"/>
          </a:srgbClr>
        </a:solidFill>
      </dgm:spPr>
      <dgm:t>
        <a:bodyPr/>
        <a:lstStyle/>
        <a:p>
          <a:r>
            <a:rPr lang="en-US" sz="1600" b="1" dirty="0">
              <a:latin typeface="Arial" panose="020B0604020202020204" pitchFamily="34" charset="0"/>
              <a:cs typeface="Arial" panose="020B0604020202020204" pitchFamily="34" charset="0"/>
            </a:rPr>
            <a:t>DEVELOPMENT</a:t>
          </a:r>
          <a:r>
            <a:rPr lang="en-US" sz="1600" b="1" dirty="0">
              <a:latin typeface="+mn-lt"/>
              <a:cs typeface="Arial" panose="020B0604020202020204" pitchFamily="34" charset="0"/>
            </a:rPr>
            <a:t> </a:t>
          </a:r>
        </a:p>
      </dgm:t>
    </dgm:pt>
    <dgm:pt modelId="{80E31172-37AE-4CEB-A6F1-3230BAEDABE2}" type="parTrans" cxnId="{8E6A209A-93D8-479B-9D27-0CA78FEF3666}">
      <dgm:prSet/>
      <dgm:spPr/>
      <dgm:t>
        <a:bodyPr/>
        <a:lstStyle/>
        <a:p>
          <a:endParaRPr lang="en-US"/>
        </a:p>
      </dgm:t>
    </dgm:pt>
    <dgm:pt modelId="{E83D4E82-1436-47A4-AD2E-C07CE7FA64DA}" type="sibTrans" cxnId="{8E6A209A-93D8-479B-9D27-0CA78FEF3666}">
      <dgm:prSet/>
      <dgm:spPr/>
      <dgm:t>
        <a:bodyPr/>
        <a:lstStyle/>
        <a:p>
          <a:endParaRPr lang="en-US"/>
        </a:p>
      </dgm:t>
    </dgm:pt>
    <dgm:pt modelId="{AD420C39-471D-4E35-B365-B9913A09EFB4}" type="pres">
      <dgm:prSet presAssocID="{165BE181-689D-4A27-828E-C4C5A18469C9}" presName="compositeShape" presStyleCnt="0">
        <dgm:presLayoutVars>
          <dgm:chMax val="7"/>
          <dgm:dir/>
          <dgm:resizeHandles val="exact"/>
        </dgm:presLayoutVars>
      </dgm:prSet>
      <dgm:spPr/>
    </dgm:pt>
    <dgm:pt modelId="{7F9A618E-724E-4F26-8078-57F782E27134}" type="pres">
      <dgm:prSet presAssocID="{446B4BB7-A310-4D10-8130-9E75334FCC48}" presName="circ1" presStyleLbl="vennNode1" presStyleIdx="0" presStyleCnt="3"/>
      <dgm:spPr/>
    </dgm:pt>
    <dgm:pt modelId="{443B1953-9291-44FE-ABD9-74FBABF7DF03}" type="pres">
      <dgm:prSet presAssocID="{446B4BB7-A310-4D10-8130-9E75334FCC48}" presName="circ1Tx" presStyleLbl="revTx" presStyleIdx="0" presStyleCnt="0">
        <dgm:presLayoutVars>
          <dgm:chMax val="0"/>
          <dgm:chPref val="0"/>
          <dgm:bulletEnabled val="1"/>
        </dgm:presLayoutVars>
      </dgm:prSet>
      <dgm:spPr/>
    </dgm:pt>
    <dgm:pt modelId="{B32FCC3B-579B-41E5-A58A-66D5A30677E1}" type="pres">
      <dgm:prSet presAssocID="{66F5B8C8-CCA0-49A9-929B-EBDE991F8AFC}" presName="circ2" presStyleLbl="vennNode1" presStyleIdx="1" presStyleCnt="3"/>
      <dgm:spPr/>
    </dgm:pt>
    <dgm:pt modelId="{23724905-ED11-4171-B8DD-523F45D0B61C}" type="pres">
      <dgm:prSet presAssocID="{66F5B8C8-CCA0-49A9-929B-EBDE991F8AFC}" presName="circ2Tx" presStyleLbl="revTx" presStyleIdx="0" presStyleCnt="0">
        <dgm:presLayoutVars>
          <dgm:chMax val="0"/>
          <dgm:chPref val="0"/>
          <dgm:bulletEnabled val="1"/>
        </dgm:presLayoutVars>
      </dgm:prSet>
      <dgm:spPr/>
    </dgm:pt>
    <dgm:pt modelId="{EE5F761F-B3C5-4D3B-97EF-66E05F50227A}" type="pres">
      <dgm:prSet presAssocID="{8D168AD3-CC7B-4F6E-B3FA-CF38311F54A7}" presName="circ3" presStyleLbl="vennNode1" presStyleIdx="2" presStyleCnt="3"/>
      <dgm:spPr/>
    </dgm:pt>
    <dgm:pt modelId="{D71C6465-51BF-41C3-9941-4B7DF2A76B24}" type="pres">
      <dgm:prSet presAssocID="{8D168AD3-CC7B-4F6E-B3FA-CF38311F54A7}" presName="circ3Tx" presStyleLbl="revTx" presStyleIdx="0" presStyleCnt="0">
        <dgm:presLayoutVars>
          <dgm:chMax val="0"/>
          <dgm:chPref val="0"/>
          <dgm:bulletEnabled val="1"/>
        </dgm:presLayoutVars>
      </dgm:prSet>
      <dgm:spPr/>
    </dgm:pt>
  </dgm:ptLst>
  <dgm:cxnLst>
    <dgm:cxn modelId="{668EBE17-33E4-456D-9CB9-8895FBD3E7AC}" type="presOf" srcId="{446B4BB7-A310-4D10-8130-9E75334FCC48}" destId="{7F9A618E-724E-4F26-8078-57F782E27134}" srcOrd="0" destOrd="0" presId="urn:microsoft.com/office/officeart/2005/8/layout/venn1"/>
    <dgm:cxn modelId="{7AD6181B-212F-416E-9A9E-E8512CC4EF7F}" srcId="{165BE181-689D-4A27-828E-C4C5A18469C9}" destId="{446B4BB7-A310-4D10-8130-9E75334FCC48}" srcOrd="0" destOrd="0" parTransId="{2D830C37-EBC4-41A5-87AC-A183A691DD4E}" sibTransId="{F4995367-7A44-4860-B63C-46D627414E69}"/>
    <dgm:cxn modelId="{A408A56B-7A2C-43B4-9EE0-BB6C2A1CE656}" type="presOf" srcId="{165BE181-689D-4A27-828E-C4C5A18469C9}" destId="{AD420C39-471D-4E35-B365-B9913A09EFB4}" srcOrd="0" destOrd="0" presId="urn:microsoft.com/office/officeart/2005/8/layout/venn1"/>
    <dgm:cxn modelId="{DE3D214E-2815-4F7B-9B90-AC56BBD705CB}" type="presOf" srcId="{66F5B8C8-CCA0-49A9-929B-EBDE991F8AFC}" destId="{B32FCC3B-579B-41E5-A58A-66D5A30677E1}" srcOrd="0" destOrd="0" presId="urn:microsoft.com/office/officeart/2005/8/layout/venn1"/>
    <dgm:cxn modelId="{FDD60181-D256-42C7-B464-E9E64BE66CDB}" type="presOf" srcId="{66F5B8C8-CCA0-49A9-929B-EBDE991F8AFC}" destId="{23724905-ED11-4171-B8DD-523F45D0B61C}" srcOrd="1" destOrd="0" presId="urn:microsoft.com/office/officeart/2005/8/layout/venn1"/>
    <dgm:cxn modelId="{22BA578A-519A-4323-9E9A-7C009A61ADF0}" type="presOf" srcId="{8D168AD3-CC7B-4F6E-B3FA-CF38311F54A7}" destId="{D71C6465-51BF-41C3-9941-4B7DF2A76B24}" srcOrd="1" destOrd="0" presId="urn:microsoft.com/office/officeart/2005/8/layout/venn1"/>
    <dgm:cxn modelId="{8E6A209A-93D8-479B-9D27-0CA78FEF3666}" srcId="{165BE181-689D-4A27-828E-C4C5A18469C9}" destId="{8D168AD3-CC7B-4F6E-B3FA-CF38311F54A7}" srcOrd="2" destOrd="0" parTransId="{80E31172-37AE-4CEB-A6F1-3230BAEDABE2}" sibTransId="{E83D4E82-1436-47A4-AD2E-C07CE7FA64DA}"/>
    <dgm:cxn modelId="{B3E981C8-36E1-447C-A78F-668B665FE214}" type="presOf" srcId="{8D168AD3-CC7B-4F6E-B3FA-CF38311F54A7}" destId="{EE5F761F-B3C5-4D3B-97EF-66E05F50227A}" srcOrd="0" destOrd="0" presId="urn:microsoft.com/office/officeart/2005/8/layout/venn1"/>
    <dgm:cxn modelId="{EE2C38CB-42DB-49F7-AA8B-648B7F3A4AC4}" srcId="{165BE181-689D-4A27-828E-C4C5A18469C9}" destId="{66F5B8C8-CCA0-49A9-929B-EBDE991F8AFC}" srcOrd="1" destOrd="0" parTransId="{3890A1E7-220C-4AAD-AD34-3235A318E877}" sibTransId="{FA65423C-9758-400B-A87B-14A62E3CE7FB}"/>
    <dgm:cxn modelId="{3509E6D7-2B45-441A-BA39-D7B5246A7488}" type="presOf" srcId="{446B4BB7-A310-4D10-8130-9E75334FCC48}" destId="{443B1953-9291-44FE-ABD9-74FBABF7DF03}" srcOrd="1" destOrd="0" presId="urn:microsoft.com/office/officeart/2005/8/layout/venn1"/>
    <dgm:cxn modelId="{2959E713-F3A0-40F8-B152-48B23C7A69F4}" type="presParOf" srcId="{AD420C39-471D-4E35-B365-B9913A09EFB4}" destId="{7F9A618E-724E-4F26-8078-57F782E27134}" srcOrd="0" destOrd="0" presId="urn:microsoft.com/office/officeart/2005/8/layout/venn1"/>
    <dgm:cxn modelId="{D49E86C9-CC2F-4860-8FA1-A6CBDE20E861}" type="presParOf" srcId="{AD420C39-471D-4E35-B365-B9913A09EFB4}" destId="{443B1953-9291-44FE-ABD9-74FBABF7DF03}" srcOrd="1" destOrd="0" presId="urn:microsoft.com/office/officeart/2005/8/layout/venn1"/>
    <dgm:cxn modelId="{9EC26FB3-E10E-4E8C-ADE6-E332D44C9C1B}" type="presParOf" srcId="{AD420C39-471D-4E35-B365-B9913A09EFB4}" destId="{B32FCC3B-579B-41E5-A58A-66D5A30677E1}" srcOrd="2" destOrd="0" presId="urn:microsoft.com/office/officeart/2005/8/layout/venn1"/>
    <dgm:cxn modelId="{0958F76D-4E2D-485E-862A-49A466019A9C}" type="presParOf" srcId="{AD420C39-471D-4E35-B365-B9913A09EFB4}" destId="{23724905-ED11-4171-B8DD-523F45D0B61C}" srcOrd="3" destOrd="0" presId="urn:microsoft.com/office/officeart/2005/8/layout/venn1"/>
    <dgm:cxn modelId="{FAE623B8-2E06-47B9-9BE5-F25589559ED8}" type="presParOf" srcId="{AD420C39-471D-4E35-B365-B9913A09EFB4}" destId="{EE5F761F-B3C5-4D3B-97EF-66E05F50227A}" srcOrd="4" destOrd="0" presId="urn:microsoft.com/office/officeart/2005/8/layout/venn1"/>
    <dgm:cxn modelId="{27FBD7A7-A18E-4348-8DE7-0E62F1560EE3}" type="presParOf" srcId="{AD420C39-471D-4E35-B365-B9913A09EFB4}" destId="{D71C6465-51BF-41C3-9941-4B7DF2A76B24}"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7209929E-30A0-4FDD-AD97-11D04848934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FA2D369-E095-450A-B8C0-20E44AD2E326}">
      <dgm:prSet phldrT="[Text]" custT="1"/>
      <dgm:spPr>
        <a:solidFill>
          <a:srgbClr val="316808"/>
        </a:solidFill>
      </dgm:spPr>
      <dgm:t>
        <a:bodyPr/>
        <a:lstStyle/>
        <a:p>
          <a:r>
            <a:rPr lang="en-US" sz="3600" dirty="0">
              <a:latin typeface="Arial" panose="020B0604020202020204" pitchFamily="34" charset="0"/>
              <a:cs typeface="Arial" panose="020B0604020202020204" pitchFamily="34" charset="0"/>
            </a:rPr>
            <a:t>The child</a:t>
          </a:r>
        </a:p>
      </dgm:t>
    </dgm:pt>
    <dgm:pt modelId="{D695F763-F500-48C4-B57C-51EC61C0BBCC}" type="parTrans" cxnId="{71C088D9-F6F3-44DA-A3E4-7458B9D8D276}">
      <dgm:prSet/>
      <dgm:spPr/>
      <dgm:t>
        <a:bodyPr/>
        <a:lstStyle/>
        <a:p>
          <a:endParaRPr lang="en-US">
            <a:latin typeface="Arial" panose="020B0604020202020204" pitchFamily="34" charset="0"/>
            <a:cs typeface="Arial" panose="020B0604020202020204" pitchFamily="34" charset="0"/>
          </a:endParaRPr>
        </a:p>
      </dgm:t>
    </dgm:pt>
    <dgm:pt modelId="{56211BF4-658A-489A-B5C8-B630C59E83B8}" type="sibTrans" cxnId="{71C088D9-F6F3-44DA-A3E4-7458B9D8D276}">
      <dgm:prSet/>
      <dgm:spPr/>
      <dgm:t>
        <a:bodyPr/>
        <a:lstStyle/>
        <a:p>
          <a:endParaRPr lang="en-US">
            <a:latin typeface="Arial" panose="020B0604020202020204" pitchFamily="34" charset="0"/>
            <a:cs typeface="Arial" panose="020B0604020202020204" pitchFamily="34" charset="0"/>
          </a:endParaRPr>
        </a:p>
      </dgm:t>
    </dgm:pt>
    <dgm:pt modelId="{1D7A01AF-A4C7-4866-AB9A-253A53FD914D}">
      <dgm:prSet phldrT="[Text]"/>
      <dgm:spPr>
        <a:solidFill>
          <a:srgbClr val="009999"/>
        </a:solidFill>
      </dgm:spPr>
      <dgm:t>
        <a:bodyPr/>
        <a:lstStyle/>
        <a:p>
          <a:r>
            <a:rPr lang="en-US" dirty="0">
              <a:latin typeface="Arial" panose="020B0604020202020204" pitchFamily="34" charset="0"/>
              <a:cs typeface="Arial" panose="020B0604020202020204" pitchFamily="34" charset="0"/>
            </a:rPr>
            <a:t>Birth family and friends</a:t>
          </a:r>
        </a:p>
      </dgm:t>
    </dgm:pt>
    <dgm:pt modelId="{FF4F6B36-A14E-47F3-A406-2017DF7FCDC8}" type="parTrans" cxnId="{18C068E7-07FD-4163-B131-292E758DB7C4}">
      <dgm:prSet/>
      <dgm:spPr/>
      <dgm:t>
        <a:bodyPr/>
        <a:lstStyle/>
        <a:p>
          <a:endParaRPr lang="en-US">
            <a:latin typeface="Arial" panose="020B0604020202020204" pitchFamily="34" charset="0"/>
            <a:cs typeface="Arial" panose="020B0604020202020204" pitchFamily="34" charset="0"/>
          </a:endParaRPr>
        </a:p>
      </dgm:t>
    </dgm:pt>
    <dgm:pt modelId="{784C4315-D01D-4633-8F12-A20518098A5F}" type="sibTrans" cxnId="{18C068E7-07FD-4163-B131-292E758DB7C4}">
      <dgm:prSet/>
      <dgm:spPr/>
      <dgm:t>
        <a:bodyPr/>
        <a:lstStyle/>
        <a:p>
          <a:endParaRPr lang="en-US">
            <a:latin typeface="Arial" panose="020B0604020202020204" pitchFamily="34" charset="0"/>
            <a:cs typeface="Arial" panose="020B0604020202020204" pitchFamily="34" charset="0"/>
          </a:endParaRPr>
        </a:p>
      </dgm:t>
    </dgm:pt>
    <dgm:pt modelId="{008E2584-843A-40DC-937C-344667E97BFE}">
      <dgm:prSet phldrT="[Text]"/>
      <dgm:spPr>
        <a:solidFill>
          <a:srgbClr val="5BB196"/>
        </a:solidFill>
      </dgm:spPr>
      <dgm:t>
        <a:bodyPr/>
        <a:lstStyle/>
        <a:p>
          <a:r>
            <a:rPr lang="en-US" dirty="0">
              <a:latin typeface="Arial" panose="020B0604020202020204" pitchFamily="34" charset="0"/>
              <a:cs typeface="Arial" panose="020B0604020202020204" pitchFamily="34" charset="0"/>
            </a:rPr>
            <a:t>Professional network</a:t>
          </a:r>
        </a:p>
      </dgm:t>
    </dgm:pt>
    <dgm:pt modelId="{98196A91-F098-4C67-8CC2-9815D048E70F}" type="parTrans" cxnId="{64CD024F-6DF7-412C-B19A-90DD6A0ABCB1}">
      <dgm:prSet/>
      <dgm:spPr/>
      <dgm:t>
        <a:bodyPr/>
        <a:lstStyle/>
        <a:p>
          <a:endParaRPr lang="en-US">
            <a:latin typeface="Arial" panose="020B0604020202020204" pitchFamily="34" charset="0"/>
            <a:cs typeface="Arial" panose="020B0604020202020204" pitchFamily="34" charset="0"/>
          </a:endParaRPr>
        </a:p>
      </dgm:t>
    </dgm:pt>
    <dgm:pt modelId="{995E4731-499A-4BA6-8ECC-5A6B9E73BA00}" type="sibTrans" cxnId="{64CD024F-6DF7-412C-B19A-90DD6A0ABCB1}">
      <dgm:prSet/>
      <dgm:spPr/>
      <dgm:t>
        <a:bodyPr/>
        <a:lstStyle/>
        <a:p>
          <a:endParaRPr lang="en-US">
            <a:latin typeface="Arial" panose="020B0604020202020204" pitchFamily="34" charset="0"/>
            <a:cs typeface="Arial" panose="020B0604020202020204" pitchFamily="34" charset="0"/>
          </a:endParaRPr>
        </a:p>
      </dgm:t>
    </dgm:pt>
    <dgm:pt modelId="{AE61A2B1-4D35-44ED-914C-43D3A80E146A}">
      <dgm:prSet phldrT="[Text]"/>
      <dgm:spPr>
        <a:solidFill>
          <a:srgbClr val="33CCCC"/>
        </a:solidFill>
      </dgm:spPr>
      <dgm:t>
        <a:bodyPr/>
        <a:lstStyle/>
        <a:p>
          <a:r>
            <a:rPr lang="en-US" dirty="0">
              <a:latin typeface="Arial" panose="020B0604020202020204" pitchFamily="34" charset="0"/>
              <a:cs typeface="Arial" panose="020B0604020202020204" pitchFamily="34" charset="0"/>
            </a:rPr>
            <a:t>The judiciary</a:t>
          </a:r>
        </a:p>
      </dgm:t>
    </dgm:pt>
    <dgm:pt modelId="{9933858A-3ADD-4D9F-BBA3-15644A6874D9}" type="parTrans" cxnId="{6A5D925F-CC13-48BB-B7E1-0E65CB295DF1}">
      <dgm:prSet/>
      <dgm:spPr/>
      <dgm:t>
        <a:bodyPr/>
        <a:lstStyle/>
        <a:p>
          <a:endParaRPr lang="en-US">
            <a:latin typeface="Arial" panose="020B0604020202020204" pitchFamily="34" charset="0"/>
            <a:cs typeface="Arial" panose="020B0604020202020204" pitchFamily="34" charset="0"/>
          </a:endParaRPr>
        </a:p>
      </dgm:t>
    </dgm:pt>
    <dgm:pt modelId="{DD043868-1D58-437E-A188-AE95BE662BEA}" type="sibTrans" cxnId="{6A5D925F-CC13-48BB-B7E1-0E65CB295DF1}">
      <dgm:prSet/>
      <dgm:spPr/>
      <dgm:t>
        <a:bodyPr/>
        <a:lstStyle/>
        <a:p>
          <a:endParaRPr lang="en-US">
            <a:latin typeface="Arial" panose="020B0604020202020204" pitchFamily="34" charset="0"/>
            <a:cs typeface="Arial" panose="020B0604020202020204" pitchFamily="34" charset="0"/>
          </a:endParaRPr>
        </a:p>
      </dgm:t>
    </dgm:pt>
    <dgm:pt modelId="{CCD7BF3A-AD09-45D3-9B5B-9662FD4D505B}">
      <dgm:prSet phldrT="[Text]"/>
      <dgm:spPr>
        <a:solidFill>
          <a:srgbClr val="339966"/>
        </a:solidFill>
      </dgm:spPr>
      <dgm:t>
        <a:bodyPr/>
        <a:lstStyle/>
        <a:p>
          <a:r>
            <a:rPr lang="en-US" dirty="0">
              <a:latin typeface="Arial" panose="020B0604020202020204" pitchFamily="34" charset="0"/>
              <a:cs typeface="Arial" panose="020B0604020202020204" pitchFamily="34" charset="0"/>
            </a:rPr>
            <a:t>The care-giver</a:t>
          </a:r>
        </a:p>
      </dgm:t>
    </dgm:pt>
    <dgm:pt modelId="{2F06B748-65C6-4FE4-B089-8864A432F986}" type="parTrans" cxnId="{0806A1BB-8F53-4224-9BB2-8DB06F3D4DAD}">
      <dgm:prSet/>
      <dgm:spPr/>
      <dgm:t>
        <a:bodyPr/>
        <a:lstStyle/>
        <a:p>
          <a:endParaRPr lang="en-US">
            <a:latin typeface="Arial" panose="020B0604020202020204" pitchFamily="34" charset="0"/>
            <a:cs typeface="Arial" panose="020B0604020202020204" pitchFamily="34" charset="0"/>
          </a:endParaRPr>
        </a:p>
      </dgm:t>
    </dgm:pt>
    <dgm:pt modelId="{52F86C76-ECFB-4C7A-8EA3-2465792995E4}" type="sibTrans" cxnId="{0806A1BB-8F53-4224-9BB2-8DB06F3D4DAD}">
      <dgm:prSet/>
      <dgm:spPr/>
      <dgm:t>
        <a:bodyPr/>
        <a:lstStyle/>
        <a:p>
          <a:endParaRPr lang="en-US">
            <a:latin typeface="Arial" panose="020B0604020202020204" pitchFamily="34" charset="0"/>
            <a:cs typeface="Arial" panose="020B0604020202020204" pitchFamily="34" charset="0"/>
          </a:endParaRPr>
        </a:p>
      </dgm:t>
    </dgm:pt>
    <dgm:pt modelId="{CDD5EF2A-36FC-4D9C-8D18-5810A8F0FAB7}" type="pres">
      <dgm:prSet presAssocID="{7209929E-30A0-4FDD-AD97-11D04848934B}" presName="Name0" presStyleCnt="0">
        <dgm:presLayoutVars>
          <dgm:chMax val="1"/>
          <dgm:dir/>
          <dgm:animLvl val="ctr"/>
          <dgm:resizeHandles val="exact"/>
        </dgm:presLayoutVars>
      </dgm:prSet>
      <dgm:spPr/>
    </dgm:pt>
    <dgm:pt modelId="{BAD1BA55-1DF0-4312-9810-C94599806C5B}" type="pres">
      <dgm:prSet presAssocID="{AFA2D369-E095-450A-B8C0-20E44AD2E326}" presName="centerShape" presStyleLbl="node0" presStyleIdx="0" presStyleCnt="1"/>
      <dgm:spPr/>
    </dgm:pt>
    <dgm:pt modelId="{5B7A39E6-B9D3-450E-ABF7-108DC31682B4}" type="pres">
      <dgm:prSet presAssocID="{1D7A01AF-A4C7-4866-AB9A-253A53FD914D}" presName="node" presStyleLbl="node1" presStyleIdx="0" presStyleCnt="4" custScaleX="223219">
        <dgm:presLayoutVars>
          <dgm:bulletEnabled val="1"/>
        </dgm:presLayoutVars>
      </dgm:prSet>
      <dgm:spPr/>
    </dgm:pt>
    <dgm:pt modelId="{42B95F83-65CF-43F8-A291-2DC20CBE0609}" type="pres">
      <dgm:prSet presAssocID="{1D7A01AF-A4C7-4866-AB9A-253A53FD914D}" presName="dummy" presStyleCnt="0"/>
      <dgm:spPr/>
    </dgm:pt>
    <dgm:pt modelId="{E213774A-52D4-42A8-9879-BA13F59C6CE3}" type="pres">
      <dgm:prSet presAssocID="{784C4315-D01D-4633-8F12-A20518098A5F}" presName="sibTrans" presStyleLbl="sibTrans2D1" presStyleIdx="0" presStyleCnt="4"/>
      <dgm:spPr/>
    </dgm:pt>
    <dgm:pt modelId="{52399D4A-85DB-47ED-AE01-A519CAE8D48F}" type="pres">
      <dgm:prSet presAssocID="{008E2584-843A-40DC-937C-344667E97BFE}" presName="node" presStyleLbl="node1" presStyleIdx="1" presStyleCnt="4" custScaleX="208869" custRadScaleRad="128916" custRadScaleInc="261">
        <dgm:presLayoutVars>
          <dgm:bulletEnabled val="1"/>
        </dgm:presLayoutVars>
      </dgm:prSet>
      <dgm:spPr/>
    </dgm:pt>
    <dgm:pt modelId="{484D87A3-E8D4-4A0B-BAA0-C8AF0E848091}" type="pres">
      <dgm:prSet presAssocID="{008E2584-843A-40DC-937C-344667E97BFE}" presName="dummy" presStyleCnt="0"/>
      <dgm:spPr/>
    </dgm:pt>
    <dgm:pt modelId="{959555FB-ECE0-44B5-90B9-9A22B609C4D6}" type="pres">
      <dgm:prSet presAssocID="{995E4731-499A-4BA6-8ECC-5A6B9E73BA00}" presName="sibTrans" presStyleLbl="sibTrans2D1" presStyleIdx="1" presStyleCnt="4"/>
      <dgm:spPr/>
    </dgm:pt>
    <dgm:pt modelId="{12E89856-931C-47D7-A4FE-5AADFC044EAB}" type="pres">
      <dgm:prSet presAssocID="{AE61A2B1-4D35-44ED-914C-43D3A80E146A}" presName="node" presStyleLbl="node1" presStyleIdx="2" presStyleCnt="4" custScaleX="181339">
        <dgm:presLayoutVars>
          <dgm:bulletEnabled val="1"/>
        </dgm:presLayoutVars>
      </dgm:prSet>
      <dgm:spPr/>
    </dgm:pt>
    <dgm:pt modelId="{52256878-5027-4147-AA24-76A4C497DB77}" type="pres">
      <dgm:prSet presAssocID="{AE61A2B1-4D35-44ED-914C-43D3A80E146A}" presName="dummy" presStyleCnt="0"/>
      <dgm:spPr/>
    </dgm:pt>
    <dgm:pt modelId="{9007CC0F-37AE-462A-9CA6-64EC0A11D110}" type="pres">
      <dgm:prSet presAssocID="{DD043868-1D58-437E-A188-AE95BE662BEA}" presName="sibTrans" presStyleLbl="sibTrans2D1" presStyleIdx="2" presStyleCnt="4"/>
      <dgm:spPr/>
    </dgm:pt>
    <dgm:pt modelId="{E7E9CBD8-0B1E-46AE-9D09-F01F7AC718DA}" type="pres">
      <dgm:prSet presAssocID="{CCD7BF3A-AD09-45D3-9B5B-9662FD4D505B}" presName="node" presStyleLbl="node1" presStyleIdx="3" presStyleCnt="4" custScaleX="202179" custRadScaleRad="127236" custRadScaleInc="-264">
        <dgm:presLayoutVars>
          <dgm:bulletEnabled val="1"/>
        </dgm:presLayoutVars>
      </dgm:prSet>
      <dgm:spPr/>
    </dgm:pt>
    <dgm:pt modelId="{257FB825-5B86-4351-894C-9088E8099CE2}" type="pres">
      <dgm:prSet presAssocID="{CCD7BF3A-AD09-45D3-9B5B-9662FD4D505B}" presName="dummy" presStyleCnt="0"/>
      <dgm:spPr/>
    </dgm:pt>
    <dgm:pt modelId="{16B28118-E91C-42EF-A201-2DDE9C301A3D}" type="pres">
      <dgm:prSet presAssocID="{52F86C76-ECFB-4C7A-8EA3-2465792995E4}" presName="sibTrans" presStyleLbl="sibTrans2D1" presStyleIdx="3" presStyleCnt="4"/>
      <dgm:spPr/>
    </dgm:pt>
  </dgm:ptLst>
  <dgm:cxnLst>
    <dgm:cxn modelId="{FFF7E20E-DF1C-4FA2-BF7E-89B702EAA14D}" type="presOf" srcId="{CCD7BF3A-AD09-45D3-9B5B-9662FD4D505B}" destId="{E7E9CBD8-0B1E-46AE-9D09-F01F7AC718DA}" srcOrd="0" destOrd="0" presId="urn:microsoft.com/office/officeart/2005/8/layout/radial6"/>
    <dgm:cxn modelId="{DA800312-ED1B-43CD-923C-E3E95A152ADC}" type="presOf" srcId="{52F86C76-ECFB-4C7A-8EA3-2465792995E4}" destId="{16B28118-E91C-42EF-A201-2DDE9C301A3D}" srcOrd="0" destOrd="0" presId="urn:microsoft.com/office/officeart/2005/8/layout/radial6"/>
    <dgm:cxn modelId="{3C6CB433-C402-45DF-837C-0B1CEAF66BC2}" type="presOf" srcId="{AE61A2B1-4D35-44ED-914C-43D3A80E146A}" destId="{12E89856-931C-47D7-A4FE-5AADFC044EAB}" srcOrd="0" destOrd="0" presId="urn:microsoft.com/office/officeart/2005/8/layout/radial6"/>
    <dgm:cxn modelId="{6A5D925F-CC13-48BB-B7E1-0E65CB295DF1}" srcId="{AFA2D369-E095-450A-B8C0-20E44AD2E326}" destId="{AE61A2B1-4D35-44ED-914C-43D3A80E146A}" srcOrd="2" destOrd="0" parTransId="{9933858A-3ADD-4D9F-BBA3-15644A6874D9}" sibTransId="{DD043868-1D58-437E-A188-AE95BE662BEA}"/>
    <dgm:cxn modelId="{426B0842-BD77-40D2-9B3F-6FFD72519801}" type="presOf" srcId="{784C4315-D01D-4633-8F12-A20518098A5F}" destId="{E213774A-52D4-42A8-9879-BA13F59C6CE3}" srcOrd="0" destOrd="0" presId="urn:microsoft.com/office/officeart/2005/8/layout/radial6"/>
    <dgm:cxn modelId="{C8D31649-6494-4E1C-A40C-DACA55DD1434}" type="presOf" srcId="{7209929E-30A0-4FDD-AD97-11D04848934B}" destId="{CDD5EF2A-36FC-4D9C-8D18-5810A8F0FAB7}" srcOrd="0" destOrd="0" presId="urn:microsoft.com/office/officeart/2005/8/layout/radial6"/>
    <dgm:cxn modelId="{CB33B84A-B3B4-4655-AF5F-080EC1527240}" type="presOf" srcId="{008E2584-843A-40DC-937C-344667E97BFE}" destId="{52399D4A-85DB-47ED-AE01-A519CAE8D48F}" srcOrd="0" destOrd="0" presId="urn:microsoft.com/office/officeart/2005/8/layout/radial6"/>
    <dgm:cxn modelId="{64CD024F-6DF7-412C-B19A-90DD6A0ABCB1}" srcId="{AFA2D369-E095-450A-B8C0-20E44AD2E326}" destId="{008E2584-843A-40DC-937C-344667E97BFE}" srcOrd="1" destOrd="0" parTransId="{98196A91-F098-4C67-8CC2-9815D048E70F}" sibTransId="{995E4731-499A-4BA6-8ECC-5A6B9E73BA00}"/>
    <dgm:cxn modelId="{D64F5483-2A2D-4DCB-A87F-98F442932B76}" type="presOf" srcId="{DD043868-1D58-437E-A188-AE95BE662BEA}" destId="{9007CC0F-37AE-462A-9CA6-64EC0A11D110}" srcOrd="0" destOrd="0" presId="urn:microsoft.com/office/officeart/2005/8/layout/radial6"/>
    <dgm:cxn modelId="{99D315A4-1118-4FD4-869D-91F7CD8E60FD}" type="presOf" srcId="{995E4731-499A-4BA6-8ECC-5A6B9E73BA00}" destId="{959555FB-ECE0-44B5-90B9-9A22B609C4D6}" srcOrd="0" destOrd="0" presId="urn:microsoft.com/office/officeart/2005/8/layout/radial6"/>
    <dgm:cxn modelId="{42ABF3B1-14C9-42BB-8A1E-5F640BB29035}" type="presOf" srcId="{1D7A01AF-A4C7-4866-AB9A-253A53FD914D}" destId="{5B7A39E6-B9D3-450E-ABF7-108DC31682B4}" srcOrd="0" destOrd="0" presId="urn:microsoft.com/office/officeart/2005/8/layout/radial6"/>
    <dgm:cxn modelId="{0806A1BB-8F53-4224-9BB2-8DB06F3D4DAD}" srcId="{AFA2D369-E095-450A-B8C0-20E44AD2E326}" destId="{CCD7BF3A-AD09-45D3-9B5B-9662FD4D505B}" srcOrd="3" destOrd="0" parTransId="{2F06B748-65C6-4FE4-B089-8864A432F986}" sibTransId="{52F86C76-ECFB-4C7A-8EA3-2465792995E4}"/>
    <dgm:cxn modelId="{71C088D9-F6F3-44DA-A3E4-7458B9D8D276}" srcId="{7209929E-30A0-4FDD-AD97-11D04848934B}" destId="{AFA2D369-E095-450A-B8C0-20E44AD2E326}" srcOrd="0" destOrd="0" parTransId="{D695F763-F500-48C4-B57C-51EC61C0BBCC}" sibTransId="{56211BF4-658A-489A-B5C8-B630C59E83B8}"/>
    <dgm:cxn modelId="{42945FE0-1D7F-40BD-92ED-4C873AC131F2}" type="presOf" srcId="{AFA2D369-E095-450A-B8C0-20E44AD2E326}" destId="{BAD1BA55-1DF0-4312-9810-C94599806C5B}" srcOrd="0" destOrd="0" presId="urn:microsoft.com/office/officeart/2005/8/layout/radial6"/>
    <dgm:cxn modelId="{18C068E7-07FD-4163-B131-292E758DB7C4}" srcId="{AFA2D369-E095-450A-B8C0-20E44AD2E326}" destId="{1D7A01AF-A4C7-4866-AB9A-253A53FD914D}" srcOrd="0" destOrd="0" parTransId="{FF4F6B36-A14E-47F3-A406-2017DF7FCDC8}" sibTransId="{784C4315-D01D-4633-8F12-A20518098A5F}"/>
    <dgm:cxn modelId="{EFC0D41B-B643-43ED-A1D5-AD90420163B4}" type="presParOf" srcId="{CDD5EF2A-36FC-4D9C-8D18-5810A8F0FAB7}" destId="{BAD1BA55-1DF0-4312-9810-C94599806C5B}" srcOrd="0" destOrd="0" presId="urn:microsoft.com/office/officeart/2005/8/layout/radial6"/>
    <dgm:cxn modelId="{B27D9558-02F2-4F48-94C5-3A60AB7BB009}" type="presParOf" srcId="{CDD5EF2A-36FC-4D9C-8D18-5810A8F0FAB7}" destId="{5B7A39E6-B9D3-450E-ABF7-108DC31682B4}" srcOrd="1" destOrd="0" presId="urn:microsoft.com/office/officeart/2005/8/layout/radial6"/>
    <dgm:cxn modelId="{70217B76-CE02-4829-8895-AE25877FDB71}" type="presParOf" srcId="{CDD5EF2A-36FC-4D9C-8D18-5810A8F0FAB7}" destId="{42B95F83-65CF-43F8-A291-2DC20CBE0609}" srcOrd="2" destOrd="0" presId="urn:microsoft.com/office/officeart/2005/8/layout/radial6"/>
    <dgm:cxn modelId="{BDCEE1B1-FD73-40CD-9D3B-34E6FAADF4EA}" type="presParOf" srcId="{CDD5EF2A-36FC-4D9C-8D18-5810A8F0FAB7}" destId="{E213774A-52D4-42A8-9879-BA13F59C6CE3}" srcOrd="3" destOrd="0" presId="urn:microsoft.com/office/officeart/2005/8/layout/radial6"/>
    <dgm:cxn modelId="{370659BB-96C7-4370-BD13-E1BE6B193D4A}" type="presParOf" srcId="{CDD5EF2A-36FC-4D9C-8D18-5810A8F0FAB7}" destId="{52399D4A-85DB-47ED-AE01-A519CAE8D48F}" srcOrd="4" destOrd="0" presId="urn:microsoft.com/office/officeart/2005/8/layout/radial6"/>
    <dgm:cxn modelId="{38635110-FC62-4E0B-8A64-4805BF63EEF3}" type="presParOf" srcId="{CDD5EF2A-36FC-4D9C-8D18-5810A8F0FAB7}" destId="{484D87A3-E8D4-4A0B-BAA0-C8AF0E848091}" srcOrd="5" destOrd="0" presId="urn:microsoft.com/office/officeart/2005/8/layout/radial6"/>
    <dgm:cxn modelId="{26376D77-50D4-4F09-A19C-A8D709ADEDC6}" type="presParOf" srcId="{CDD5EF2A-36FC-4D9C-8D18-5810A8F0FAB7}" destId="{959555FB-ECE0-44B5-90B9-9A22B609C4D6}" srcOrd="6" destOrd="0" presId="urn:microsoft.com/office/officeart/2005/8/layout/radial6"/>
    <dgm:cxn modelId="{AFA3456E-2C78-46B5-A476-4FA434872844}" type="presParOf" srcId="{CDD5EF2A-36FC-4D9C-8D18-5810A8F0FAB7}" destId="{12E89856-931C-47D7-A4FE-5AADFC044EAB}" srcOrd="7" destOrd="0" presId="urn:microsoft.com/office/officeart/2005/8/layout/radial6"/>
    <dgm:cxn modelId="{9E340F50-8771-4438-B1F6-C79100F4A796}" type="presParOf" srcId="{CDD5EF2A-36FC-4D9C-8D18-5810A8F0FAB7}" destId="{52256878-5027-4147-AA24-76A4C497DB77}" srcOrd="8" destOrd="0" presId="urn:microsoft.com/office/officeart/2005/8/layout/radial6"/>
    <dgm:cxn modelId="{284453EA-78F8-4D73-94F6-44EC446D952F}" type="presParOf" srcId="{CDD5EF2A-36FC-4D9C-8D18-5810A8F0FAB7}" destId="{9007CC0F-37AE-462A-9CA6-64EC0A11D110}" srcOrd="9" destOrd="0" presId="urn:microsoft.com/office/officeart/2005/8/layout/radial6"/>
    <dgm:cxn modelId="{3842402B-231F-4450-B51B-24D2D0A0086E}" type="presParOf" srcId="{CDD5EF2A-36FC-4D9C-8D18-5810A8F0FAB7}" destId="{E7E9CBD8-0B1E-46AE-9D09-F01F7AC718DA}" srcOrd="10" destOrd="0" presId="urn:microsoft.com/office/officeart/2005/8/layout/radial6"/>
    <dgm:cxn modelId="{C5019FA1-9CEF-4D89-AF03-64126A45CF1E}" type="presParOf" srcId="{CDD5EF2A-36FC-4D9C-8D18-5810A8F0FAB7}" destId="{257FB825-5B86-4351-894C-9088E8099CE2}" srcOrd="11" destOrd="0" presId="urn:microsoft.com/office/officeart/2005/8/layout/radial6"/>
    <dgm:cxn modelId="{8D5E94EE-AB22-4B4A-B17F-58D4014EC7FB}" type="presParOf" srcId="{CDD5EF2A-36FC-4D9C-8D18-5810A8F0FAB7}" destId="{16B28118-E91C-42EF-A201-2DDE9C301A3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031ECC-7D23-4FE9-8305-D7038586015A}"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GB"/>
        </a:p>
      </dgm:t>
    </dgm:pt>
    <dgm:pt modelId="{99F15895-2AF8-41B9-BC3B-137A3191C663}">
      <dgm:prSet phldrT="[Text]"/>
      <dgm:spPr>
        <a:solidFill>
          <a:srgbClr val="009999"/>
        </a:solidFill>
      </dgm:spPr>
      <dgm:t>
        <a:bodyPr/>
        <a:lstStyle/>
        <a:p>
          <a:r>
            <a:rPr lang="en-GB" dirty="0">
              <a:latin typeface="Arial" panose="020B0604020202020204" pitchFamily="34" charset="0"/>
              <a:cs typeface="Arial" panose="020B0604020202020204" pitchFamily="34" charset="0"/>
            </a:rPr>
            <a:t>Risk Aversion</a:t>
          </a:r>
        </a:p>
      </dgm:t>
    </dgm:pt>
    <dgm:pt modelId="{3033A522-172F-49F7-9109-1699A8D383D8}" type="parTrans" cxnId="{2120C168-1EC7-4D97-BD5A-B7A5282FC736}">
      <dgm:prSet/>
      <dgm:spPr/>
      <dgm:t>
        <a:bodyPr/>
        <a:lstStyle/>
        <a:p>
          <a:endParaRPr lang="en-GB"/>
        </a:p>
      </dgm:t>
    </dgm:pt>
    <dgm:pt modelId="{99174619-6872-4495-B417-F864709D97E9}" type="sibTrans" cxnId="{2120C168-1EC7-4D97-BD5A-B7A5282FC736}">
      <dgm:prSet/>
      <dgm:spPr/>
      <dgm:t>
        <a:bodyPr/>
        <a:lstStyle/>
        <a:p>
          <a:endParaRPr lang="en-GB"/>
        </a:p>
      </dgm:t>
    </dgm:pt>
    <dgm:pt modelId="{25F4D76D-2E20-4154-8860-D4B5DDBF3ED2}">
      <dgm:prSet phldrT="[Text]"/>
      <dgm:spPr/>
      <dgm:t>
        <a:bodyPr/>
        <a:lstStyle/>
        <a:p>
          <a:r>
            <a:rPr lang="en-GB" dirty="0">
              <a:solidFill>
                <a:schemeClr val="bg2"/>
              </a:solidFill>
              <a:latin typeface="Arial" panose="020B0604020202020204" pitchFamily="34" charset="0"/>
              <a:cs typeface="Arial" panose="020B0604020202020204" pitchFamily="34" charset="0"/>
            </a:rPr>
            <a:t>Over optimism</a:t>
          </a:r>
        </a:p>
      </dgm:t>
    </dgm:pt>
    <dgm:pt modelId="{D24AE6C0-8526-41C3-A55B-E2273925A78A}" type="parTrans" cxnId="{CD9A649B-45FA-48C7-9AC6-A1F9C266FF93}">
      <dgm:prSet/>
      <dgm:spPr/>
      <dgm:t>
        <a:bodyPr/>
        <a:lstStyle/>
        <a:p>
          <a:endParaRPr lang="en-GB"/>
        </a:p>
      </dgm:t>
    </dgm:pt>
    <dgm:pt modelId="{B1112450-D8AC-4566-A2DB-9924CB8A56B1}" type="sibTrans" cxnId="{CD9A649B-45FA-48C7-9AC6-A1F9C266FF93}">
      <dgm:prSet/>
      <dgm:spPr/>
      <dgm:t>
        <a:bodyPr/>
        <a:lstStyle/>
        <a:p>
          <a:endParaRPr lang="en-GB"/>
        </a:p>
      </dgm:t>
    </dgm:pt>
    <dgm:pt modelId="{426CC14F-D482-451A-843F-091EF3BD844A}" type="pres">
      <dgm:prSet presAssocID="{96031ECC-7D23-4FE9-8305-D7038586015A}" presName="compositeShape" presStyleCnt="0">
        <dgm:presLayoutVars>
          <dgm:chMax val="2"/>
          <dgm:dir/>
          <dgm:resizeHandles val="exact"/>
        </dgm:presLayoutVars>
      </dgm:prSet>
      <dgm:spPr/>
    </dgm:pt>
    <dgm:pt modelId="{28DCAB5F-F93B-4C5E-BC7C-92B0537F5A43}" type="pres">
      <dgm:prSet presAssocID="{96031ECC-7D23-4FE9-8305-D7038586015A}" presName="ribbon" presStyleLbl="node1" presStyleIdx="0" presStyleCnt="1"/>
      <dgm:spPr>
        <a:solidFill>
          <a:srgbClr val="009999"/>
        </a:solidFill>
      </dgm:spPr>
    </dgm:pt>
    <dgm:pt modelId="{4712DD6F-3A08-44DB-99BC-B8D4C3E514CD}" type="pres">
      <dgm:prSet presAssocID="{96031ECC-7D23-4FE9-8305-D7038586015A}" presName="leftArrowText" presStyleLbl="node1" presStyleIdx="0" presStyleCnt="1">
        <dgm:presLayoutVars>
          <dgm:chMax val="0"/>
          <dgm:bulletEnabled val="1"/>
        </dgm:presLayoutVars>
      </dgm:prSet>
      <dgm:spPr/>
    </dgm:pt>
    <dgm:pt modelId="{FF5C8B5F-8433-46BD-A793-023F99D35BE4}" type="pres">
      <dgm:prSet presAssocID="{96031ECC-7D23-4FE9-8305-D7038586015A}" presName="rightArrowText" presStyleLbl="node1" presStyleIdx="0" presStyleCnt="1">
        <dgm:presLayoutVars>
          <dgm:chMax val="0"/>
          <dgm:bulletEnabled val="1"/>
        </dgm:presLayoutVars>
      </dgm:prSet>
      <dgm:spPr/>
    </dgm:pt>
  </dgm:ptLst>
  <dgm:cxnLst>
    <dgm:cxn modelId="{2120C168-1EC7-4D97-BD5A-B7A5282FC736}" srcId="{96031ECC-7D23-4FE9-8305-D7038586015A}" destId="{99F15895-2AF8-41B9-BC3B-137A3191C663}" srcOrd="0" destOrd="0" parTransId="{3033A522-172F-49F7-9109-1699A8D383D8}" sibTransId="{99174619-6872-4495-B417-F864709D97E9}"/>
    <dgm:cxn modelId="{84AD3557-6BCD-4A7D-A41D-334B49D3811F}" type="presOf" srcId="{25F4D76D-2E20-4154-8860-D4B5DDBF3ED2}" destId="{FF5C8B5F-8433-46BD-A793-023F99D35BE4}" srcOrd="0" destOrd="0" presId="urn:microsoft.com/office/officeart/2005/8/layout/arrow6"/>
    <dgm:cxn modelId="{CD9A649B-45FA-48C7-9AC6-A1F9C266FF93}" srcId="{96031ECC-7D23-4FE9-8305-D7038586015A}" destId="{25F4D76D-2E20-4154-8860-D4B5DDBF3ED2}" srcOrd="1" destOrd="0" parTransId="{D24AE6C0-8526-41C3-A55B-E2273925A78A}" sibTransId="{B1112450-D8AC-4566-A2DB-9924CB8A56B1}"/>
    <dgm:cxn modelId="{55EB4DDB-9DE4-45C7-81DD-50329883E2AD}" type="presOf" srcId="{96031ECC-7D23-4FE9-8305-D7038586015A}" destId="{426CC14F-D482-451A-843F-091EF3BD844A}" srcOrd="0" destOrd="0" presId="urn:microsoft.com/office/officeart/2005/8/layout/arrow6"/>
    <dgm:cxn modelId="{8C97CFEC-6041-4879-9913-A8091B481A1A}" type="presOf" srcId="{99F15895-2AF8-41B9-BC3B-137A3191C663}" destId="{4712DD6F-3A08-44DB-99BC-B8D4C3E514CD}" srcOrd="0" destOrd="0" presId="urn:microsoft.com/office/officeart/2005/8/layout/arrow6"/>
    <dgm:cxn modelId="{90F5DCE7-2121-4F2C-BA96-C2B44A74FA5B}" type="presParOf" srcId="{426CC14F-D482-451A-843F-091EF3BD844A}" destId="{28DCAB5F-F93B-4C5E-BC7C-92B0537F5A43}" srcOrd="0" destOrd="0" presId="urn:microsoft.com/office/officeart/2005/8/layout/arrow6"/>
    <dgm:cxn modelId="{28E90B38-1464-4C43-A92E-65B03C8E5E6F}" type="presParOf" srcId="{426CC14F-D482-451A-843F-091EF3BD844A}" destId="{4712DD6F-3A08-44DB-99BC-B8D4C3E514CD}" srcOrd="1" destOrd="0" presId="urn:microsoft.com/office/officeart/2005/8/layout/arrow6"/>
    <dgm:cxn modelId="{E10FAC00-E751-463C-BAD7-B232411D25BB}" type="presParOf" srcId="{426CC14F-D482-451A-843F-091EF3BD844A}" destId="{FF5C8B5F-8433-46BD-A793-023F99D35BE4}"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6D7790-76CD-47A1-AB95-158A39FBBBAF}"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5DC0A4D3-0E53-4339-8E32-3227198BAA34}">
      <dgm:prSet/>
      <dgm:spPr>
        <a:solidFill>
          <a:srgbClr val="009999"/>
        </a:solidFill>
      </dgm:spPr>
      <dgm:t>
        <a:bodyPr/>
        <a:lstStyle/>
        <a:p>
          <a:r>
            <a:rPr lang="en-GB" dirty="0">
              <a:latin typeface="Arial" panose="020B0604020202020204" pitchFamily="34" charset="0"/>
              <a:cs typeface="Arial" panose="020B0604020202020204" pitchFamily="34" charset="0"/>
            </a:rPr>
            <a:t>move away from defensive risk management – not risk averse</a:t>
          </a:r>
          <a:endParaRPr lang="en-US" dirty="0">
            <a:latin typeface="Arial" panose="020B0604020202020204" pitchFamily="34" charset="0"/>
            <a:cs typeface="Arial" panose="020B0604020202020204" pitchFamily="34" charset="0"/>
          </a:endParaRPr>
        </a:p>
      </dgm:t>
    </dgm:pt>
    <dgm:pt modelId="{FE344803-533C-46E8-9478-F761404535A4}" type="parTrans" cxnId="{91CF3B39-A1D8-4DD4-9511-713E879544A3}">
      <dgm:prSet/>
      <dgm:spPr/>
      <dgm:t>
        <a:bodyPr/>
        <a:lstStyle/>
        <a:p>
          <a:endParaRPr lang="en-US"/>
        </a:p>
      </dgm:t>
    </dgm:pt>
    <dgm:pt modelId="{38D6AB3D-EDC7-482D-8660-917FB694494D}" type="sibTrans" cxnId="{91CF3B39-A1D8-4DD4-9511-713E879544A3}">
      <dgm:prSet/>
      <dgm:spPr/>
      <dgm:t>
        <a:bodyPr/>
        <a:lstStyle/>
        <a:p>
          <a:endParaRPr lang="en-US"/>
        </a:p>
      </dgm:t>
    </dgm:pt>
    <dgm:pt modelId="{F0F69BBA-256B-4827-9E9E-C4C98F9115AF}">
      <dgm:prSet/>
      <dgm:spPr>
        <a:solidFill>
          <a:srgbClr val="009999"/>
        </a:solidFill>
      </dgm:spPr>
      <dgm:t>
        <a:bodyPr/>
        <a:lstStyle/>
        <a:p>
          <a:r>
            <a:rPr lang="en-GB" dirty="0">
              <a:latin typeface="Arial" panose="020B0604020202020204" pitchFamily="34" charset="0"/>
              <a:cs typeface="Arial" panose="020B0604020202020204" pitchFamily="34" charset="0"/>
            </a:rPr>
            <a:t>can be judged as sound decisions</a:t>
          </a:r>
          <a:endParaRPr lang="en-US" dirty="0">
            <a:latin typeface="Arial" panose="020B0604020202020204" pitchFamily="34" charset="0"/>
            <a:cs typeface="Arial" panose="020B0604020202020204" pitchFamily="34" charset="0"/>
          </a:endParaRPr>
        </a:p>
      </dgm:t>
    </dgm:pt>
    <dgm:pt modelId="{49A63381-6A9B-4951-AA91-7F980D006BE6}" type="parTrans" cxnId="{BCAFAD32-EB3B-4C81-A101-547C7FB548E2}">
      <dgm:prSet/>
      <dgm:spPr/>
      <dgm:t>
        <a:bodyPr/>
        <a:lstStyle/>
        <a:p>
          <a:endParaRPr lang="en-US"/>
        </a:p>
      </dgm:t>
    </dgm:pt>
    <dgm:pt modelId="{98219A91-7ACB-438B-9DA0-013B8CB32131}" type="sibTrans" cxnId="{BCAFAD32-EB3B-4C81-A101-547C7FB548E2}">
      <dgm:prSet/>
      <dgm:spPr/>
      <dgm:t>
        <a:bodyPr/>
        <a:lstStyle/>
        <a:p>
          <a:endParaRPr lang="en-US"/>
        </a:p>
      </dgm:t>
    </dgm:pt>
    <dgm:pt modelId="{3D4FCBDE-3B95-4427-8437-A5B1555A3B9D}">
      <dgm:prSet/>
      <dgm:spPr>
        <a:solidFill>
          <a:srgbClr val="009999"/>
        </a:solidFill>
      </dgm:spPr>
      <dgm:t>
        <a:bodyPr/>
        <a:lstStyle/>
        <a:p>
          <a:r>
            <a:rPr lang="en-GB" dirty="0">
              <a:latin typeface="Arial" panose="020B0604020202020204" pitchFamily="34" charset="0"/>
              <a:cs typeface="Arial" panose="020B0604020202020204" pitchFamily="34" charset="0"/>
            </a:rPr>
            <a:t>made after consideration of all the information</a:t>
          </a:r>
          <a:endParaRPr lang="en-US" dirty="0">
            <a:latin typeface="Arial" panose="020B0604020202020204" pitchFamily="34" charset="0"/>
            <a:cs typeface="Arial" panose="020B0604020202020204" pitchFamily="34" charset="0"/>
          </a:endParaRPr>
        </a:p>
      </dgm:t>
    </dgm:pt>
    <dgm:pt modelId="{C70497C7-7ADF-4CED-BEF2-B0A2D75F88F8}" type="parTrans" cxnId="{FA9F1AD0-670E-4089-85A4-783DC285DB7D}">
      <dgm:prSet/>
      <dgm:spPr/>
      <dgm:t>
        <a:bodyPr/>
        <a:lstStyle/>
        <a:p>
          <a:endParaRPr lang="en-US"/>
        </a:p>
      </dgm:t>
    </dgm:pt>
    <dgm:pt modelId="{B29B1A37-8316-46EA-99A6-D304446B4B3C}" type="sibTrans" cxnId="{FA9F1AD0-670E-4089-85A4-783DC285DB7D}">
      <dgm:prSet/>
      <dgm:spPr/>
      <dgm:t>
        <a:bodyPr/>
        <a:lstStyle/>
        <a:p>
          <a:endParaRPr lang="en-US"/>
        </a:p>
      </dgm:t>
    </dgm:pt>
    <dgm:pt modelId="{34848C79-C73E-4090-B599-6F02D4BE7B75}">
      <dgm:prSet/>
      <dgm:spPr>
        <a:solidFill>
          <a:srgbClr val="009999"/>
        </a:solidFill>
      </dgm:spPr>
      <dgm:t>
        <a:bodyPr/>
        <a:lstStyle/>
        <a:p>
          <a:r>
            <a:rPr lang="en-GB" dirty="0">
              <a:latin typeface="Arial" panose="020B0604020202020204" pitchFamily="34" charset="0"/>
              <a:cs typeface="Arial" panose="020B0604020202020204" pitchFamily="34" charset="0"/>
            </a:rPr>
            <a:t>evidently reasoned and justifiable</a:t>
          </a:r>
          <a:endParaRPr lang="en-US" dirty="0">
            <a:latin typeface="Arial" panose="020B0604020202020204" pitchFamily="34" charset="0"/>
            <a:cs typeface="Arial" panose="020B0604020202020204" pitchFamily="34" charset="0"/>
          </a:endParaRPr>
        </a:p>
      </dgm:t>
    </dgm:pt>
    <dgm:pt modelId="{9F65B16D-67CF-4A23-B99F-24DF9F06559D}" type="parTrans" cxnId="{02C7253F-BE4F-4FAF-B470-275B452664CD}">
      <dgm:prSet/>
      <dgm:spPr/>
      <dgm:t>
        <a:bodyPr/>
        <a:lstStyle/>
        <a:p>
          <a:endParaRPr lang="en-US"/>
        </a:p>
      </dgm:t>
    </dgm:pt>
    <dgm:pt modelId="{68E6115C-81C1-47BB-8988-472EA062A239}" type="sibTrans" cxnId="{02C7253F-BE4F-4FAF-B470-275B452664CD}">
      <dgm:prSet/>
      <dgm:spPr/>
      <dgm:t>
        <a:bodyPr/>
        <a:lstStyle/>
        <a:p>
          <a:endParaRPr lang="en-US"/>
        </a:p>
      </dgm:t>
    </dgm:pt>
    <dgm:pt modelId="{5C8248C8-20CA-4E86-8683-D54C28D22F42}">
      <dgm:prSet/>
      <dgm:spPr>
        <a:solidFill>
          <a:srgbClr val="009999"/>
        </a:solidFill>
      </dgm:spPr>
      <dgm:t>
        <a:bodyPr/>
        <a:lstStyle/>
        <a:p>
          <a:r>
            <a:rPr lang="en-GB" dirty="0">
              <a:latin typeface="Arial" panose="020B0604020202020204" pitchFamily="34" charset="0"/>
              <a:cs typeface="Arial" panose="020B0604020202020204" pitchFamily="34" charset="0"/>
            </a:rPr>
            <a:t>even if the outcome was not what was expected</a:t>
          </a:r>
          <a:endParaRPr lang="en-US" dirty="0">
            <a:latin typeface="Arial" panose="020B0604020202020204" pitchFamily="34" charset="0"/>
            <a:cs typeface="Arial" panose="020B0604020202020204" pitchFamily="34" charset="0"/>
          </a:endParaRPr>
        </a:p>
      </dgm:t>
    </dgm:pt>
    <dgm:pt modelId="{A96AD68F-FAE5-4978-B1A7-D81A28FA59DE}" type="parTrans" cxnId="{4CC53C4A-AF9A-4589-9651-7AEE4581287E}">
      <dgm:prSet/>
      <dgm:spPr/>
      <dgm:t>
        <a:bodyPr/>
        <a:lstStyle/>
        <a:p>
          <a:endParaRPr lang="en-US"/>
        </a:p>
      </dgm:t>
    </dgm:pt>
    <dgm:pt modelId="{5BBF295D-428F-47B2-9F13-C242A46C588D}" type="sibTrans" cxnId="{4CC53C4A-AF9A-4589-9651-7AEE4581287E}">
      <dgm:prSet/>
      <dgm:spPr/>
      <dgm:t>
        <a:bodyPr/>
        <a:lstStyle/>
        <a:p>
          <a:endParaRPr lang="en-US"/>
        </a:p>
      </dgm:t>
    </dgm:pt>
    <dgm:pt modelId="{456E2714-3558-4319-B4C9-2D0E7C225F58}" type="pres">
      <dgm:prSet presAssocID="{576D7790-76CD-47A1-AB95-158A39FBBBAF}" presName="diagram" presStyleCnt="0">
        <dgm:presLayoutVars>
          <dgm:dir/>
          <dgm:resizeHandles val="exact"/>
        </dgm:presLayoutVars>
      </dgm:prSet>
      <dgm:spPr/>
    </dgm:pt>
    <dgm:pt modelId="{30C97EF5-D921-473D-A25F-DCD7CFC0DF1D}" type="pres">
      <dgm:prSet presAssocID="{5DC0A4D3-0E53-4339-8E32-3227198BAA34}" presName="node" presStyleLbl="node1" presStyleIdx="0" presStyleCnt="5">
        <dgm:presLayoutVars>
          <dgm:bulletEnabled val="1"/>
        </dgm:presLayoutVars>
      </dgm:prSet>
      <dgm:spPr/>
    </dgm:pt>
    <dgm:pt modelId="{95355993-2E80-4666-9FC8-68CAEE8A3109}" type="pres">
      <dgm:prSet presAssocID="{38D6AB3D-EDC7-482D-8660-917FB694494D}" presName="sibTrans" presStyleCnt="0"/>
      <dgm:spPr/>
    </dgm:pt>
    <dgm:pt modelId="{94231441-DCF4-49A6-B0FF-B2C9B7841B06}" type="pres">
      <dgm:prSet presAssocID="{F0F69BBA-256B-4827-9E9E-C4C98F9115AF}" presName="node" presStyleLbl="node1" presStyleIdx="1" presStyleCnt="5">
        <dgm:presLayoutVars>
          <dgm:bulletEnabled val="1"/>
        </dgm:presLayoutVars>
      </dgm:prSet>
      <dgm:spPr/>
    </dgm:pt>
    <dgm:pt modelId="{F0FF4CC0-70FA-4765-8B0E-EF5AE6CB099D}" type="pres">
      <dgm:prSet presAssocID="{98219A91-7ACB-438B-9DA0-013B8CB32131}" presName="sibTrans" presStyleCnt="0"/>
      <dgm:spPr/>
    </dgm:pt>
    <dgm:pt modelId="{9784A4F3-BF4A-4A78-B364-6E9CC210E0D5}" type="pres">
      <dgm:prSet presAssocID="{3D4FCBDE-3B95-4427-8437-A5B1555A3B9D}" presName="node" presStyleLbl="node1" presStyleIdx="2" presStyleCnt="5">
        <dgm:presLayoutVars>
          <dgm:bulletEnabled val="1"/>
        </dgm:presLayoutVars>
      </dgm:prSet>
      <dgm:spPr/>
    </dgm:pt>
    <dgm:pt modelId="{368AEDC8-D45B-44A8-90E2-92DDBE5262B5}" type="pres">
      <dgm:prSet presAssocID="{B29B1A37-8316-46EA-99A6-D304446B4B3C}" presName="sibTrans" presStyleCnt="0"/>
      <dgm:spPr/>
    </dgm:pt>
    <dgm:pt modelId="{A89A9010-7BF9-48A8-A6E4-B28A7D4E60E5}" type="pres">
      <dgm:prSet presAssocID="{34848C79-C73E-4090-B599-6F02D4BE7B75}" presName="node" presStyleLbl="node1" presStyleIdx="3" presStyleCnt="5">
        <dgm:presLayoutVars>
          <dgm:bulletEnabled val="1"/>
        </dgm:presLayoutVars>
      </dgm:prSet>
      <dgm:spPr/>
    </dgm:pt>
    <dgm:pt modelId="{BE0E2AAE-3028-4CCB-A72A-80EC9D2AF651}" type="pres">
      <dgm:prSet presAssocID="{68E6115C-81C1-47BB-8988-472EA062A239}" presName="sibTrans" presStyleCnt="0"/>
      <dgm:spPr/>
    </dgm:pt>
    <dgm:pt modelId="{6595BF3D-9A17-43FD-8C13-3B7B7B0D56B9}" type="pres">
      <dgm:prSet presAssocID="{5C8248C8-20CA-4E86-8683-D54C28D22F42}" presName="node" presStyleLbl="node1" presStyleIdx="4" presStyleCnt="5">
        <dgm:presLayoutVars>
          <dgm:bulletEnabled val="1"/>
        </dgm:presLayoutVars>
      </dgm:prSet>
      <dgm:spPr/>
    </dgm:pt>
  </dgm:ptLst>
  <dgm:cxnLst>
    <dgm:cxn modelId="{04FCB400-C5AE-4AF5-9460-599095C3C2B8}" type="presOf" srcId="{3D4FCBDE-3B95-4427-8437-A5B1555A3B9D}" destId="{9784A4F3-BF4A-4A78-B364-6E9CC210E0D5}" srcOrd="0" destOrd="0" presId="urn:microsoft.com/office/officeart/2005/8/layout/default"/>
    <dgm:cxn modelId="{4ECC7315-51C9-41F8-A0FA-5BC17B997C0E}" type="presOf" srcId="{576D7790-76CD-47A1-AB95-158A39FBBBAF}" destId="{456E2714-3558-4319-B4C9-2D0E7C225F58}" srcOrd="0" destOrd="0" presId="urn:microsoft.com/office/officeart/2005/8/layout/default"/>
    <dgm:cxn modelId="{897B6018-EB29-4FF0-A5D4-F0990C5550F2}" type="presOf" srcId="{F0F69BBA-256B-4827-9E9E-C4C98F9115AF}" destId="{94231441-DCF4-49A6-B0FF-B2C9B7841B06}" srcOrd="0" destOrd="0" presId="urn:microsoft.com/office/officeart/2005/8/layout/default"/>
    <dgm:cxn modelId="{BCAFAD32-EB3B-4C81-A101-547C7FB548E2}" srcId="{576D7790-76CD-47A1-AB95-158A39FBBBAF}" destId="{F0F69BBA-256B-4827-9E9E-C4C98F9115AF}" srcOrd="1" destOrd="0" parTransId="{49A63381-6A9B-4951-AA91-7F980D006BE6}" sibTransId="{98219A91-7ACB-438B-9DA0-013B8CB32131}"/>
    <dgm:cxn modelId="{91CF3B39-A1D8-4DD4-9511-713E879544A3}" srcId="{576D7790-76CD-47A1-AB95-158A39FBBBAF}" destId="{5DC0A4D3-0E53-4339-8E32-3227198BAA34}" srcOrd="0" destOrd="0" parTransId="{FE344803-533C-46E8-9478-F761404535A4}" sibTransId="{38D6AB3D-EDC7-482D-8660-917FB694494D}"/>
    <dgm:cxn modelId="{02C7253F-BE4F-4FAF-B470-275B452664CD}" srcId="{576D7790-76CD-47A1-AB95-158A39FBBBAF}" destId="{34848C79-C73E-4090-B599-6F02D4BE7B75}" srcOrd="3" destOrd="0" parTransId="{9F65B16D-67CF-4A23-B99F-24DF9F06559D}" sibTransId="{68E6115C-81C1-47BB-8988-472EA062A239}"/>
    <dgm:cxn modelId="{B30AEA63-5DD3-4F02-8D45-31F8CFDCB5C4}" type="presOf" srcId="{5C8248C8-20CA-4E86-8683-D54C28D22F42}" destId="{6595BF3D-9A17-43FD-8C13-3B7B7B0D56B9}" srcOrd="0" destOrd="0" presId="urn:microsoft.com/office/officeart/2005/8/layout/default"/>
    <dgm:cxn modelId="{4CC53C4A-AF9A-4589-9651-7AEE4581287E}" srcId="{576D7790-76CD-47A1-AB95-158A39FBBBAF}" destId="{5C8248C8-20CA-4E86-8683-D54C28D22F42}" srcOrd="4" destOrd="0" parTransId="{A96AD68F-FAE5-4978-B1A7-D81A28FA59DE}" sibTransId="{5BBF295D-428F-47B2-9F13-C242A46C588D}"/>
    <dgm:cxn modelId="{BF2489AB-619B-4AEE-A650-DFCE6AF9AE82}" type="presOf" srcId="{5DC0A4D3-0E53-4339-8E32-3227198BAA34}" destId="{30C97EF5-D921-473D-A25F-DCD7CFC0DF1D}" srcOrd="0" destOrd="0" presId="urn:microsoft.com/office/officeart/2005/8/layout/default"/>
    <dgm:cxn modelId="{4002CDC8-A0DF-453E-9121-0AFBC0CB0E53}" type="presOf" srcId="{34848C79-C73E-4090-B599-6F02D4BE7B75}" destId="{A89A9010-7BF9-48A8-A6E4-B28A7D4E60E5}" srcOrd="0" destOrd="0" presId="urn:microsoft.com/office/officeart/2005/8/layout/default"/>
    <dgm:cxn modelId="{FA9F1AD0-670E-4089-85A4-783DC285DB7D}" srcId="{576D7790-76CD-47A1-AB95-158A39FBBBAF}" destId="{3D4FCBDE-3B95-4427-8437-A5B1555A3B9D}" srcOrd="2" destOrd="0" parTransId="{C70497C7-7ADF-4CED-BEF2-B0A2D75F88F8}" sibTransId="{B29B1A37-8316-46EA-99A6-D304446B4B3C}"/>
    <dgm:cxn modelId="{7D47E073-A220-4772-A86E-6B77B8A623D9}" type="presParOf" srcId="{456E2714-3558-4319-B4C9-2D0E7C225F58}" destId="{30C97EF5-D921-473D-A25F-DCD7CFC0DF1D}" srcOrd="0" destOrd="0" presId="urn:microsoft.com/office/officeart/2005/8/layout/default"/>
    <dgm:cxn modelId="{61A61C80-7EF8-46C1-BD6D-C80E0722D3BE}" type="presParOf" srcId="{456E2714-3558-4319-B4C9-2D0E7C225F58}" destId="{95355993-2E80-4666-9FC8-68CAEE8A3109}" srcOrd="1" destOrd="0" presId="urn:microsoft.com/office/officeart/2005/8/layout/default"/>
    <dgm:cxn modelId="{9C2845E3-B2E3-4890-9E30-722ADC63B205}" type="presParOf" srcId="{456E2714-3558-4319-B4C9-2D0E7C225F58}" destId="{94231441-DCF4-49A6-B0FF-B2C9B7841B06}" srcOrd="2" destOrd="0" presId="urn:microsoft.com/office/officeart/2005/8/layout/default"/>
    <dgm:cxn modelId="{57EBB431-B9CC-4AFD-901B-9FDCF7EC1F44}" type="presParOf" srcId="{456E2714-3558-4319-B4C9-2D0E7C225F58}" destId="{F0FF4CC0-70FA-4765-8B0E-EF5AE6CB099D}" srcOrd="3" destOrd="0" presId="urn:microsoft.com/office/officeart/2005/8/layout/default"/>
    <dgm:cxn modelId="{691B1CAF-4092-4EE6-8FC9-51087655D140}" type="presParOf" srcId="{456E2714-3558-4319-B4C9-2D0E7C225F58}" destId="{9784A4F3-BF4A-4A78-B364-6E9CC210E0D5}" srcOrd="4" destOrd="0" presId="urn:microsoft.com/office/officeart/2005/8/layout/default"/>
    <dgm:cxn modelId="{D91190F8-783C-4E11-BA4E-26C99708F6A8}" type="presParOf" srcId="{456E2714-3558-4319-B4C9-2D0E7C225F58}" destId="{368AEDC8-D45B-44A8-90E2-92DDBE5262B5}" srcOrd="5" destOrd="0" presId="urn:microsoft.com/office/officeart/2005/8/layout/default"/>
    <dgm:cxn modelId="{47D92EAC-7183-4828-B68A-56CAA15A89B9}" type="presParOf" srcId="{456E2714-3558-4319-B4C9-2D0E7C225F58}" destId="{A89A9010-7BF9-48A8-A6E4-B28A7D4E60E5}" srcOrd="6" destOrd="0" presId="urn:microsoft.com/office/officeart/2005/8/layout/default"/>
    <dgm:cxn modelId="{48327824-14D4-43DD-BC01-B3C252126A02}" type="presParOf" srcId="{456E2714-3558-4319-B4C9-2D0E7C225F58}" destId="{BE0E2AAE-3028-4CCB-A72A-80EC9D2AF651}" srcOrd="7" destOrd="0" presId="urn:microsoft.com/office/officeart/2005/8/layout/default"/>
    <dgm:cxn modelId="{33DC3DBF-F6CB-48B2-93FE-BE9E0653134A}" type="presParOf" srcId="{456E2714-3558-4319-B4C9-2D0E7C225F58}" destId="{6595BF3D-9A17-43FD-8C13-3B7B7B0D56B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017C95-BD38-4D0D-B14F-AE9E45B91BE5}" type="doc">
      <dgm:prSet loTypeId="urn:microsoft.com/office/officeart/2005/8/layout/cycle8" loCatId="cycle" qsTypeId="urn:microsoft.com/office/officeart/2005/8/quickstyle/simple4" qsCatId="simple" csTypeId="urn:microsoft.com/office/officeart/2005/8/colors/accent1_2" csCatId="accent1" phldr="1"/>
      <dgm:spPr/>
    </dgm:pt>
    <dgm:pt modelId="{4C1BAAE0-A9B1-4738-A45B-33FDA0C3BE20}">
      <dgm:prSet phldrT="[Text]" custT="1"/>
      <dgm:spPr>
        <a:solidFill>
          <a:srgbClr val="009999"/>
        </a:solidFill>
      </dgm:spPr>
      <dgm:t>
        <a:bodyPr/>
        <a:lstStyle/>
        <a:p>
          <a:r>
            <a:rPr lang="en-US" sz="1800" b="1" dirty="0">
              <a:latin typeface="Arial" panose="020B0604020202020204" pitchFamily="34" charset="0"/>
              <a:cs typeface="Arial" panose="020B0604020202020204" pitchFamily="34" charset="0"/>
            </a:rPr>
            <a:t>RESEARCH EVIDENCE</a:t>
          </a:r>
        </a:p>
      </dgm:t>
    </dgm:pt>
    <dgm:pt modelId="{FC18CDB7-38A1-4C24-9A6C-4BE517C2B364}" type="parTrans" cxnId="{5C830754-9E9C-4769-8C53-3F93C32C6DE3}">
      <dgm:prSet/>
      <dgm:spPr/>
      <dgm:t>
        <a:bodyPr/>
        <a:lstStyle/>
        <a:p>
          <a:endParaRPr lang="en-US"/>
        </a:p>
      </dgm:t>
    </dgm:pt>
    <dgm:pt modelId="{F09D50C9-CC54-44FC-9657-0D59281FDF4B}" type="sibTrans" cxnId="{5C830754-9E9C-4769-8C53-3F93C32C6DE3}">
      <dgm:prSet/>
      <dgm:spPr/>
      <dgm:t>
        <a:bodyPr/>
        <a:lstStyle/>
        <a:p>
          <a:endParaRPr lang="en-US"/>
        </a:p>
      </dgm:t>
    </dgm:pt>
    <dgm:pt modelId="{9361CA26-EB82-4719-9F28-85C4383F22E6}">
      <dgm:prSet phldrT="[Text]" custT="1"/>
      <dgm:spPr>
        <a:solidFill>
          <a:srgbClr val="009999"/>
        </a:solidFill>
      </dgm:spPr>
      <dgm:t>
        <a:bodyPr/>
        <a:lstStyle/>
        <a:p>
          <a:r>
            <a:rPr lang="en-US" sz="1800" b="1" dirty="0">
              <a:latin typeface="Arial" panose="020B0604020202020204" pitchFamily="34" charset="0"/>
              <a:cs typeface="Arial" panose="020B0604020202020204" pitchFamily="34" charset="0"/>
            </a:rPr>
            <a:t>PRACTICE KNOWLEDGE AND EXPERIENCE</a:t>
          </a:r>
        </a:p>
      </dgm:t>
    </dgm:pt>
    <dgm:pt modelId="{2B8E8511-393E-44CA-8A95-32B2B25B335C}" type="parTrans" cxnId="{C5DA7605-0CE8-40DF-93D1-E70EBAF5BA8D}">
      <dgm:prSet/>
      <dgm:spPr/>
      <dgm:t>
        <a:bodyPr/>
        <a:lstStyle/>
        <a:p>
          <a:endParaRPr lang="en-US"/>
        </a:p>
      </dgm:t>
    </dgm:pt>
    <dgm:pt modelId="{E4FA3877-8002-4FAC-BEE7-097771AF8907}" type="sibTrans" cxnId="{C5DA7605-0CE8-40DF-93D1-E70EBAF5BA8D}">
      <dgm:prSet/>
      <dgm:spPr/>
      <dgm:t>
        <a:bodyPr/>
        <a:lstStyle/>
        <a:p>
          <a:endParaRPr lang="en-US"/>
        </a:p>
      </dgm:t>
    </dgm:pt>
    <dgm:pt modelId="{EC8999DD-3C7B-435D-B569-B6A7F7B696B0}">
      <dgm:prSet phldrT="[Text]" custT="1"/>
      <dgm:spPr>
        <a:solidFill>
          <a:srgbClr val="009999"/>
        </a:solidFill>
      </dgm:spPr>
      <dgm:t>
        <a:bodyPr/>
        <a:lstStyle/>
        <a:p>
          <a:r>
            <a:rPr lang="en-US" sz="1800" b="1" dirty="0">
              <a:latin typeface="Arial" panose="020B0604020202020204" pitchFamily="34" charset="0"/>
              <a:cs typeface="Arial" panose="020B0604020202020204" pitchFamily="34" charset="0"/>
            </a:rPr>
            <a:t>PEOPLE’S</a:t>
          </a:r>
        </a:p>
        <a:p>
          <a:r>
            <a:rPr lang="en-US" sz="1800" b="1" dirty="0">
              <a:latin typeface="Arial" panose="020B0604020202020204" pitchFamily="34" charset="0"/>
              <a:cs typeface="Arial" panose="020B0604020202020204" pitchFamily="34" charset="0"/>
            </a:rPr>
            <a:t>EXPERIENCE AND PERSPECTIVE</a:t>
          </a:r>
        </a:p>
      </dgm:t>
    </dgm:pt>
    <dgm:pt modelId="{8C38F7FA-3245-4D8B-AB84-596A4C491AA7}" type="parTrans" cxnId="{25137E6A-0204-4756-A935-3E90BAF0D54A}">
      <dgm:prSet/>
      <dgm:spPr/>
      <dgm:t>
        <a:bodyPr/>
        <a:lstStyle/>
        <a:p>
          <a:endParaRPr lang="en-US"/>
        </a:p>
      </dgm:t>
    </dgm:pt>
    <dgm:pt modelId="{23300329-0846-4FCA-A782-ED8B45787376}" type="sibTrans" cxnId="{25137E6A-0204-4756-A935-3E90BAF0D54A}">
      <dgm:prSet/>
      <dgm:spPr/>
      <dgm:t>
        <a:bodyPr/>
        <a:lstStyle/>
        <a:p>
          <a:endParaRPr lang="en-US"/>
        </a:p>
      </dgm:t>
    </dgm:pt>
    <dgm:pt modelId="{BD03E1AF-C8C1-4EF3-8044-C17BC603679F}" type="pres">
      <dgm:prSet presAssocID="{C8017C95-BD38-4D0D-B14F-AE9E45B91BE5}" presName="compositeShape" presStyleCnt="0">
        <dgm:presLayoutVars>
          <dgm:chMax val="7"/>
          <dgm:dir/>
          <dgm:resizeHandles val="exact"/>
        </dgm:presLayoutVars>
      </dgm:prSet>
      <dgm:spPr/>
    </dgm:pt>
    <dgm:pt modelId="{E9CE51FC-4A3C-4DC1-B033-B077C5EE4A2E}" type="pres">
      <dgm:prSet presAssocID="{C8017C95-BD38-4D0D-B14F-AE9E45B91BE5}" presName="wedge1" presStyleLbl="node1" presStyleIdx="0" presStyleCnt="3" custLinFactNeighborX="1527" custLinFactNeighborY="-515"/>
      <dgm:spPr/>
    </dgm:pt>
    <dgm:pt modelId="{DCD37C14-3600-468D-891F-D108A827E59C}" type="pres">
      <dgm:prSet presAssocID="{C8017C95-BD38-4D0D-B14F-AE9E45B91BE5}" presName="dummy1a" presStyleCnt="0"/>
      <dgm:spPr/>
    </dgm:pt>
    <dgm:pt modelId="{334F7AA6-DEE5-422E-93A6-9357BBA2DF93}" type="pres">
      <dgm:prSet presAssocID="{C8017C95-BD38-4D0D-B14F-AE9E45B91BE5}" presName="dummy1b" presStyleCnt="0"/>
      <dgm:spPr/>
    </dgm:pt>
    <dgm:pt modelId="{F07F04B1-D42D-4171-908D-066F6F2F736A}" type="pres">
      <dgm:prSet presAssocID="{C8017C95-BD38-4D0D-B14F-AE9E45B91BE5}" presName="wedge1Tx" presStyleLbl="node1" presStyleIdx="0" presStyleCnt="3">
        <dgm:presLayoutVars>
          <dgm:chMax val="0"/>
          <dgm:chPref val="0"/>
          <dgm:bulletEnabled val="1"/>
        </dgm:presLayoutVars>
      </dgm:prSet>
      <dgm:spPr/>
    </dgm:pt>
    <dgm:pt modelId="{E00ED449-8624-4F76-8775-0AA2BFB74475}" type="pres">
      <dgm:prSet presAssocID="{C8017C95-BD38-4D0D-B14F-AE9E45B91BE5}" presName="wedge2" presStyleLbl="node1" presStyleIdx="1" presStyleCnt="3"/>
      <dgm:spPr/>
    </dgm:pt>
    <dgm:pt modelId="{5E6233F7-77C5-4AA5-92F2-558703B4C08F}" type="pres">
      <dgm:prSet presAssocID="{C8017C95-BD38-4D0D-B14F-AE9E45B91BE5}" presName="dummy2a" presStyleCnt="0"/>
      <dgm:spPr/>
    </dgm:pt>
    <dgm:pt modelId="{ABD90F25-05EA-4BC7-9D4F-4C2ECD7124B8}" type="pres">
      <dgm:prSet presAssocID="{C8017C95-BD38-4D0D-B14F-AE9E45B91BE5}" presName="dummy2b" presStyleCnt="0"/>
      <dgm:spPr/>
    </dgm:pt>
    <dgm:pt modelId="{0C1E64E2-05CB-4380-BD6E-D38367D2DA37}" type="pres">
      <dgm:prSet presAssocID="{C8017C95-BD38-4D0D-B14F-AE9E45B91BE5}" presName="wedge2Tx" presStyleLbl="node1" presStyleIdx="1" presStyleCnt="3">
        <dgm:presLayoutVars>
          <dgm:chMax val="0"/>
          <dgm:chPref val="0"/>
          <dgm:bulletEnabled val="1"/>
        </dgm:presLayoutVars>
      </dgm:prSet>
      <dgm:spPr/>
    </dgm:pt>
    <dgm:pt modelId="{6C978822-032C-44DD-B98D-10B88E306053}" type="pres">
      <dgm:prSet presAssocID="{C8017C95-BD38-4D0D-B14F-AE9E45B91BE5}" presName="wedge3" presStyleLbl="node1" presStyleIdx="2" presStyleCnt="3" custLinFactNeighborX="-54" custLinFactNeighborY="-615"/>
      <dgm:spPr/>
    </dgm:pt>
    <dgm:pt modelId="{0D7003A6-4071-4133-94C2-C0D32B092B2E}" type="pres">
      <dgm:prSet presAssocID="{C8017C95-BD38-4D0D-B14F-AE9E45B91BE5}" presName="dummy3a" presStyleCnt="0"/>
      <dgm:spPr/>
    </dgm:pt>
    <dgm:pt modelId="{B0284472-4167-40B5-8C41-CFA94777A99F}" type="pres">
      <dgm:prSet presAssocID="{C8017C95-BD38-4D0D-B14F-AE9E45B91BE5}" presName="dummy3b" presStyleCnt="0"/>
      <dgm:spPr/>
    </dgm:pt>
    <dgm:pt modelId="{7D1C4680-D3EB-4FFB-B564-8C3882DEDAFA}" type="pres">
      <dgm:prSet presAssocID="{C8017C95-BD38-4D0D-B14F-AE9E45B91BE5}" presName="wedge3Tx" presStyleLbl="node1" presStyleIdx="2" presStyleCnt="3">
        <dgm:presLayoutVars>
          <dgm:chMax val="0"/>
          <dgm:chPref val="0"/>
          <dgm:bulletEnabled val="1"/>
        </dgm:presLayoutVars>
      </dgm:prSet>
      <dgm:spPr/>
    </dgm:pt>
    <dgm:pt modelId="{52521A53-3EFE-4DF5-8EFE-1704255364E2}" type="pres">
      <dgm:prSet presAssocID="{F09D50C9-CC54-44FC-9657-0D59281FDF4B}" presName="arrowWedge1" presStyleLbl="fgSibTrans2D1" presStyleIdx="0" presStyleCnt="3"/>
      <dgm:spPr/>
    </dgm:pt>
    <dgm:pt modelId="{27039DA1-AC50-43AA-B3D7-69CC46E8BF08}" type="pres">
      <dgm:prSet presAssocID="{E4FA3877-8002-4FAC-BEE7-097771AF8907}" presName="arrowWedge2" presStyleLbl="fgSibTrans2D1" presStyleIdx="1" presStyleCnt="3"/>
      <dgm:spPr/>
    </dgm:pt>
    <dgm:pt modelId="{8503629D-402A-45B5-B9E3-514C82C34630}" type="pres">
      <dgm:prSet presAssocID="{23300329-0846-4FCA-A782-ED8B45787376}" presName="arrowWedge3" presStyleLbl="fgSibTrans2D1" presStyleIdx="2" presStyleCnt="3"/>
      <dgm:spPr/>
    </dgm:pt>
  </dgm:ptLst>
  <dgm:cxnLst>
    <dgm:cxn modelId="{C5DA7605-0CE8-40DF-93D1-E70EBAF5BA8D}" srcId="{C8017C95-BD38-4D0D-B14F-AE9E45B91BE5}" destId="{9361CA26-EB82-4719-9F28-85C4383F22E6}" srcOrd="1" destOrd="0" parTransId="{2B8E8511-393E-44CA-8A95-32B2B25B335C}" sibTransId="{E4FA3877-8002-4FAC-BEE7-097771AF8907}"/>
    <dgm:cxn modelId="{14D51F12-82C2-4278-AE53-41F5E5B3DAC9}" type="presOf" srcId="{EC8999DD-3C7B-435D-B569-B6A7F7B696B0}" destId="{6C978822-032C-44DD-B98D-10B88E306053}" srcOrd="0" destOrd="0" presId="urn:microsoft.com/office/officeart/2005/8/layout/cycle8"/>
    <dgm:cxn modelId="{EE1FDA37-BC83-4F53-8018-41732AE75230}" type="presOf" srcId="{9361CA26-EB82-4719-9F28-85C4383F22E6}" destId="{E00ED449-8624-4F76-8775-0AA2BFB74475}" srcOrd="0" destOrd="0" presId="urn:microsoft.com/office/officeart/2005/8/layout/cycle8"/>
    <dgm:cxn modelId="{8ABD8D3B-5022-4F06-A88C-7231784BA7B4}" type="presOf" srcId="{EC8999DD-3C7B-435D-B569-B6A7F7B696B0}" destId="{7D1C4680-D3EB-4FFB-B564-8C3882DEDAFA}" srcOrd="1" destOrd="0" presId="urn:microsoft.com/office/officeart/2005/8/layout/cycle8"/>
    <dgm:cxn modelId="{25137E6A-0204-4756-A935-3E90BAF0D54A}" srcId="{C8017C95-BD38-4D0D-B14F-AE9E45B91BE5}" destId="{EC8999DD-3C7B-435D-B569-B6A7F7B696B0}" srcOrd="2" destOrd="0" parTransId="{8C38F7FA-3245-4D8B-AB84-596A4C491AA7}" sibTransId="{23300329-0846-4FCA-A782-ED8B45787376}"/>
    <dgm:cxn modelId="{5C830754-9E9C-4769-8C53-3F93C32C6DE3}" srcId="{C8017C95-BD38-4D0D-B14F-AE9E45B91BE5}" destId="{4C1BAAE0-A9B1-4738-A45B-33FDA0C3BE20}" srcOrd="0" destOrd="0" parTransId="{FC18CDB7-38A1-4C24-9A6C-4BE517C2B364}" sibTransId="{F09D50C9-CC54-44FC-9657-0D59281FDF4B}"/>
    <dgm:cxn modelId="{73284054-B68B-44E2-A879-1F19B81283BF}" type="presOf" srcId="{4C1BAAE0-A9B1-4738-A45B-33FDA0C3BE20}" destId="{E9CE51FC-4A3C-4DC1-B033-B077C5EE4A2E}" srcOrd="0" destOrd="0" presId="urn:microsoft.com/office/officeart/2005/8/layout/cycle8"/>
    <dgm:cxn modelId="{C18BEA95-9641-4204-8FAB-5E25F7614E13}" type="presOf" srcId="{9361CA26-EB82-4719-9F28-85C4383F22E6}" destId="{0C1E64E2-05CB-4380-BD6E-D38367D2DA37}" srcOrd="1" destOrd="0" presId="urn:microsoft.com/office/officeart/2005/8/layout/cycle8"/>
    <dgm:cxn modelId="{14B638A0-52D5-4A92-A7AB-585BFE249CD2}" type="presOf" srcId="{C8017C95-BD38-4D0D-B14F-AE9E45B91BE5}" destId="{BD03E1AF-C8C1-4EF3-8044-C17BC603679F}" srcOrd="0" destOrd="0" presId="urn:microsoft.com/office/officeart/2005/8/layout/cycle8"/>
    <dgm:cxn modelId="{99995BB1-631A-4B2E-838D-A553EFC19ECE}" type="presOf" srcId="{4C1BAAE0-A9B1-4738-A45B-33FDA0C3BE20}" destId="{F07F04B1-D42D-4171-908D-066F6F2F736A}" srcOrd="1" destOrd="0" presId="urn:microsoft.com/office/officeart/2005/8/layout/cycle8"/>
    <dgm:cxn modelId="{B0C1D92D-C982-4ED3-A5AA-BDB88A0FE7E8}" type="presParOf" srcId="{BD03E1AF-C8C1-4EF3-8044-C17BC603679F}" destId="{E9CE51FC-4A3C-4DC1-B033-B077C5EE4A2E}" srcOrd="0" destOrd="0" presId="urn:microsoft.com/office/officeart/2005/8/layout/cycle8"/>
    <dgm:cxn modelId="{8845466A-CA6D-4E3F-8101-6EE967C500D3}" type="presParOf" srcId="{BD03E1AF-C8C1-4EF3-8044-C17BC603679F}" destId="{DCD37C14-3600-468D-891F-D108A827E59C}" srcOrd="1" destOrd="0" presId="urn:microsoft.com/office/officeart/2005/8/layout/cycle8"/>
    <dgm:cxn modelId="{F60343AF-0DBF-4CA7-960C-0F095CCB45B2}" type="presParOf" srcId="{BD03E1AF-C8C1-4EF3-8044-C17BC603679F}" destId="{334F7AA6-DEE5-422E-93A6-9357BBA2DF93}" srcOrd="2" destOrd="0" presId="urn:microsoft.com/office/officeart/2005/8/layout/cycle8"/>
    <dgm:cxn modelId="{1097781A-4504-46BC-BC70-C3CFD00C0C36}" type="presParOf" srcId="{BD03E1AF-C8C1-4EF3-8044-C17BC603679F}" destId="{F07F04B1-D42D-4171-908D-066F6F2F736A}" srcOrd="3" destOrd="0" presId="urn:microsoft.com/office/officeart/2005/8/layout/cycle8"/>
    <dgm:cxn modelId="{4044072D-ABBA-49E7-82C1-6C4011E238B9}" type="presParOf" srcId="{BD03E1AF-C8C1-4EF3-8044-C17BC603679F}" destId="{E00ED449-8624-4F76-8775-0AA2BFB74475}" srcOrd="4" destOrd="0" presId="urn:microsoft.com/office/officeart/2005/8/layout/cycle8"/>
    <dgm:cxn modelId="{098B4624-916A-4184-A1FA-2DCAB5BB50ED}" type="presParOf" srcId="{BD03E1AF-C8C1-4EF3-8044-C17BC603679F}" destId="{5E6233F7-77C5-4AA5-92F2-558703B4C08F}" srcOrd="5" destOrd="0" presId="urn:microsoft.com/office/officeart/2005/8/layout/cycle8"/>
    <dgm:cxn modelId="{02BFD612-4337-4C9B-AF18-543C6DC1540A}" type="presParOf" srcId="{BD03E1AF-C8C1-4EF3-8044-C17BC603679F}" destId="{ABD90F25-05EA-4BC7-9D4F-4C2ECD7124B8}" srcOrd="6" destOrd="0" presId="urn:microsoft.com/office/officeart/2005/8/layout/cycle8"/>
    <dgm:cxn modelId="{95556C98-F8DD-45FF-9CB4-635F9F4AE881}" type="presParOf" srcId="{BD03E1AF-C8C1-4EF3-8044-C17BC603679F}" destId="{0C1E64E2-05CB-4380-BD6E-D38367D2DA37}" srcOrd="7" destOrd="0" presId="urn:microsoft.com/office/officeart/2005/8/layout/cycle8"/>
    <dgm:cxn modelId="{5C64D770-30BE-4272-8AE9-66F46C554751}" type="presParOf" srcId="{BD03E1AF-C8C1-4EF3-8044-C17BC603679F}" destId="{6C978822-032C-44DD-B98D-10B88E306053}" srcOrd="8" destOrd="0" presId="urn:microsoft.com/office/officeart/2005/8/layout/cycle8"/>
    <dgm:cxn modelId="{324E910E-5A99-4E6F-915C-1A5069C84377}" type="presParOf" srcId="{BD03E1AF-C8C1-4EF3-8044-C17BC603679F}" destId="{0D7003A6-4071-4133-94C2-C0D32B092B2E}" srcOrd="9" destOrd="0" presId="urn:microsoft.com/office/officeart/2005/8/layout/cycle8"/>
    <dgm:cxn modelId="{07740CE3-D990-476B-AD5A-5801A17AE191}" type="presParOf" srcId="{BD03E1AF-C8C1-4EF3-8044-C17BC603679F}" destId="{B0284472-4167-40B5-8C41-CFA94777A99F}" srcOrd="10" destOrd="0" presId="urn:microsoft.com/office/officeart/2005/8/layout/cycle8"/>
    <dgm:cxn modelId="{E00994C0-F792-42F4-B9A3-96347458EB40}" type="presParOf" srcId="{BD03E1AF-C8C1-4EF3-8044-C17BC603679F}" destId="{7D1C4680-D3EB-4FFB-B564-8C3882DEDAFA}" srcOrd="11" destOrd="0" presId="urn:microsoft.com/office/officeart/2005/8/layout/cycle8"/>
    <dgm:cxn modelId="{7B6703A1-1DC4-45B9-943C-8F3B52F40146}" type="presParOf" srcId="{BD03E1AF-C8C1-4EF3-8044-C17BC603679F}" destId="{52521A53-3EFE-4DF5-8EFE-1704255364E2}" srcOrd="12" destOrd="0" presId="urn:microsoft.com/office/officeart/2005/8/layout/cycle8"/>
    <dgm:cxn modelId="{803A4D77-9815-4B54-86D1-9688C4BD57E0}" type="presParOf" srcId="{BD03E1AF-C8C1-4EF3-8044-C17BC603679F}" destId="{27039DA1-AC50-43AA-B3D7-69CC46E8BF08}" srcOrd="13" destOrd="0" presId="urn:microsoft.com/office/officeart/2005/8/layout/cycle8"/>
    <dgm:cxn modelId="{9DD172AA-B4F7-46BA-8459-3A3B1FEDF652}" type="presParOf" srcId="{BD03E1AF-C8C1-4EF3-8044-C17BC603679F}" destId="{8503629D-402A-45B5-B9E3-514C82C3463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E06BBA-789F-49F3-B2FA-B893745ADCBC}"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06C8ACF6-1B0C-4CEB-9C9F-E7E0DF4DCDCD}">
      <dgm:prSet phldrT="[Text]" custT="1"/>
      <dgm:spPr>
        <a:solidFill>
          <a:srgbClr val="4CB2C0"/>
        </a:solidFill>
      </dgm:spPr>
      <dgm:t>
        <a:bodyPr/>
        <a:lstStyle/>
        <a:p>
          <a:r>
            <a:rPr lang="en-US" sz="2000" b="1" dirty="0">
              <a:solidFill>
                <a:schemeClr val="tx1">
                  <a:lumMod val="95000"/>
                  <a:lumOff val="5000"/>
                </a:schemeClr>
              </a:solidFill>
              <a:latin typeface="Arial" panose="020B0604020202020204" pitchFamily="34" charset="0"/>
              <a:cs typeface="Arial" panose="020B0604020202020204" pitchFamily="34" charset="0"/>
            </a:rPr>
            <a:t>OLIVIA</a:t>
          </a:r>
        </a:p>
      </dgm:t>
    </dgm:pt>
    <dgm:pt modelId="{58324D1F-B12E-4AD6-8305-B8A8D6FF6B21}" type="parTrans" cxnId="{DAFD3C5E-1B52-47A0-B72D-1FF42F8FB68A}">
      <dgm:prSet/>
      <dgm:spPr/>
      <dgm:t>
        <a:bodyPr/>
        <a:lstStyle/>
        <a:p>
          <a:endParaRPr lang="en-US"/>
        </a:p>
      </dgm:t>
    </dgm:pt>
    <dgm:pt modelId="{EB2ADA6F-C5AD-4AAB-A434-2E4EA85FE40B}" type="sibTrans" cxnId="{DAFD3C5E-1B52-47A0-B72D-1FF42F8FB68A}">
      <dgm:prSet/>
      <dgm:spPr/>
      <dgm:t>
        <a:bodyPr/>
        <a:lstStyle/>
        <a:p>
          <a:endParaRPr lang="en-US"/>
        </a:p>
      </dgm:t>
    </dgm:pt>
    <dgm:pt modelId="{FEE8FB8E-6305-4D69-B8BD-2E1DE6CF4037}">
      <dgm:prSet phldrT="[Text]" custT="1"/>
      <dgm:spPr>
        <a:solidFill>
          <a:srgbClr val="ACC6BF"/>
        </a:solidFill>
      </dgm:spPr>
      <dgm:t>
        <a:bodyPr/>
        <a:lstStyle/>
        <a:p>
          <a:r>
            <a:rPr lang="en-US" sz="2000" b="1" dirty="0">
              <a:solidFill>
                <a:schemeClr val="tx1">
                  <a:lumMod val="95000"/>
                  <a:lumOff val="5000"/>
                </a:schemeClr>
              </a:solidFill>
              <a:latin typeface="Arial" panose="020B0604020202020204" pitchFamily="34" charset="0"/>
              <a:cs typeface="Arial" panose="020B0604020202020204" pitchFamily="34" charset="0"/>
            </a:rPr>
            <a:t>AN I.R.O</a:t>
          </a:r>
          <a:r>
            <a:rPr lang="en-US" sz="1800" b="1" dirty="0">
              <a:solidFill>
                <a:schemeClr val="tx1">
                  <a:lumMod val="95000"/>
                  <a:lumOff val="5000"/>
                </a:schemeClr>
              </a:solidFill>
              <a:latin typeface="Arial" panose="020B0604020202020204" pitchFamily="34" charset="0"/>
              <a:cs typeface="Arial" panose="020B0604020202020204" pitchFamily="34" charset="0"/>
            </a:rPr>
            <a:t>.</a:t>
          </a:r>
        </a:p>
      </dgm:t>
    </dgm:pt>
    <dgm:pt modelId="{81697FB6-6A5C-4DEA-A5E4-B10AB6F92E64}" type="parTrans" cxnId="{87233C7F-54EC-4814-AB79-9CC5A5190CA5}">
      <dgm:prSet/>
      <dgm:spPr/>
      <dgm:t>
        <a:bodyPr/>
        <a:lstStyle/>
        <a:p>
          <a:endParaRPr lang="en-US"/>
        </a:p>
      </dgm:t>
    </dgm:pt>
    <dgm:pt modelId="{CD1432F4-0BA5-46A1-ACEE-9FD9B4440B51}" type="sibTrans" cxnId="{87233C7F-54EC-4814-AB79-9CC5A5190CA5}">
      <dgm:prSet/>
      <dgm:spPr/>
      <dgm:t>
        <a:bodyPr/>
        <a:lstStyle/>
        <a:p>
          <a:endParaRPr lang="en-US"/>
        </a:p>
      </dgm:t>
    </dgm:pt>
    <dgm:pt modelId="{8BFF9A11-1AB5-47E2-B1CA-F437B82BE5A2}">
      <dgm:prSet phldrT="[Text]"/>
      <dgm:spPr>
        <a:noFill/>
      </dgm:spPr>
      <dgm:t>
        <a:bodyPr/>
        <a:lstStyle/>
        <a:p>
          <a:endParaRPr lang="en-US" b="1" dirty="0">
            <a:solidFill>
              <a:schemeClr val="tx1">
                <a:lumMod val="95000"/>
                <a:lumOff val="5000"/>
              </a:schemeClr>
            </a:solidFill>
            <a:latin typeface="+mn-lt"/>
            <a:cs typeface="Arial" panose="020B0604020202020204" pitchFamily="34" charset="0"/>
          </a:endParaRPr>
        </a:p>
      </dgm:t>
    </dgm:pt>
    <dgm:pt modelId="{87B48577-16FD-42DC-9176-021CEB8565A6}" type="parTrans" cxnId="{702DAAAD-2AD6-441A-8287-221749C4A404}">
      <dgm:prSet/>
      <dgm:spPr/>
      <dgm:t>
        <a:bodyPr/>
        <a:lstStyle/>
        <a:p>
          <a:endParaRPr lang="en-US"/>
        </a:p>
      </dgm:t>
    </dgm:pt>
    <dgm:pt modelId="{D47459E9-CEDA-452F-B27A-7A2AC6D68A53}" type="sibTrans" cxnId="{702DAAAD-2AD6-441A-8287-221749C4A404}">
      <dgm:prSet/>
      <dgm:spPr/>
      <dgm:t>
        <a:bodyPr/>
        <a:lstStyle/>
        <a:p>
          <a:endParaRPr lang="en-US"/>
        </a:p>
      </dgm:t>
    </dgm:pt>
    <dgm:pt modelId="{A862DC99-5AE0-4CD4-9603-800CE840711E}">
      <dgm:prSet phldrT="[Text]" custT="1"/>
      <dgm:spPr>
        <a:solidFill>
          <a:srgbClr val="ACC6BF"/>
        </a:solidFill>
      </dgm:spPr>
      <dgm:t>
        <a:bodyPr/>
        <a:lstStyle/>
        <a:p>
          <a:r>
            <a:rPr lang="en-US" sz="1800" b="1" dirty="0">
              <a:solidFill>
                <a:schemeClr val="tx1">
                  <a:lumMod val="95000"/>
                  <a:lumOff val="5000"/>
                </a:schemeClr>
              </a:solidFill>
              <a:latin typeface="Arial" panose="020B0604020202020204" pitchFamily="34" charset="0"/>
              <a:cs typeface="Arial" panose="020B0604020202020204" pitchFamily="34" charset="0"/>
            </a:rPr>
            <a:t>LANA</a:t>
          </a:r>
        </a:p>
      </dgm:t>
    </dgm:pt>
    <dgm:pt modelId="{4254453E-2EBD-4E35-BBE0-F2F86AC0078F}" type="parTrans" cxnId="{37C52A20-8286-4A7D-835D-4C4884560B40}">
      <dgm:prSet/>
      <dgm:spPr/>
      <dgm:t>
        <a:bodyPr/>
        <a:lstStyle/>
        <a:p>
          <a:endParaRPr lang="en-US"/>
        </a:p>
      </dgm:t>
    </dgm:pt>
    <dgm:pt modelId="{A72545B7-9E04-4B0C-9B8D-6B25708DEAD3}" type="sibTrans" cxnId="{37C52A20-8286-4A7D-835D-4C4884560B40}">
      <dgm:prSet/>
      <dgm:spPr/>
      <dgm:t>
        <a:bodyPr/>
        <a:lstStyle/>
        <a:p>
          <a:endParaRPr lang="en-US"/>
        </a:p>
      </dgm:t>
    </dgm:pt>
    <dgm:pt modelId="{CD9D7438-F7F3-4564-8608-5E7281FAEA7D}">
      <dgm:prSet phldrT="[Text]" custT="1"/>
      <dgm:spPr>
        <a:solidFill>
          <a:schemeClr val="accent5">
            <a:lumMod val="75000"/>
          </a:schemeClr>
        </a:solidFill>
      </dgm:spPr>
      <dgm:t>
        <a:bodyPr/>
        <a:lstStyle/>
        <a:p>
          <a:r>
            <a:rPr lang="en-US" sz="2000" b="1" dirty="0">
              <a:solidFill>
                <a:schemeClr val="tx1">
                  <a:lumMod val="95000"/>
                  <a:lumOff val="5000"/>
                </a:schemeClr>
              </a:solidFill>
              <a:latin typeface="Arial" panose="020B0604020202020204" pitchFamily="34" charset="0"/>
              <a:cs typeface="Arial" panose="020B0604020202020204" pitchFamily="34" charset="0"/>
            </a:rPr>
            <a:t>G.A.L. </a:t>
          </a:r>
        </a:p>
      </dgm:t>
    </dgm:pt>
    <dgm:pt modelId="{65BE30E7-20FA-43FE-89D4-BC873D5F94A3}" type="parTrans" cxnId="{1267C73B-C472-467E-A4D4-7ECB944666BE}">
      <dgm:prSet/>
      <dgm:spPr/>
      <dgm:t>
        <a:bodyPr/>
        <a:lstStyle/>
        <a:p>
          <a:endParaRPr lang="en-US"/>
        </a:p>
      </dgm:t>
    </dgm:pt>
    <dgm:pt modelId="{9EA3E9DF-ABDC-4F62-975D-5BACCD4DE84C}" type="sibTrans" cxnId="{1267C73B-C472-467E-A4D4-7ECB944666BE}">
      <dgm:prSet/>
      <dgm:spPr/>
      <dgm:t>
        <a:bodyPr/>
        <a:lstStyle/>
        <a:p>
          <a:endParaRPr lang="en-US"/>
        </a:p>
      </dgm:t>
    </dgm:pt>
    <dgm:pt modelId="{500CF7CB-B0A6-4CFA-9EAF-FAB5C74E292F}">
      <dgm:prSet custT="1"/>
      <dgm:spPr>
        <a:solidFill>
          <a:schemeClr val="accent5">
            <a:lumMod val="40000"/>
            <a:lumOff val="60000"/>
          </a:schemeClr>
        </a:solidFill>
      </dgm:spPr>
      <dgm:t>
        <a:bodyPr/>
        <a:lstStyle/>
        <a:p>
          <a:r>
            <a:rPr lang="en-US" sz="2000" b="1" dirty="0">
              <a:solidFill>
                <a:schemeClr val="tx1"/>
              </a:solidFill>
              <a:latin typeface="Arial" panose="020B0604020202020204" pitchFamily="34" charset="0"/>
              <a:cs typeface="Arial" panose="020B0604020202020204" pitchFamily="34" charset="0"/>
            </a:rPr>
            <a:t>ETHAN </a:t>
          </a:r>
        </a:p>
      </dgm:t>
    </dgm:pt>
    <dgm:pt modelId="{425D61F6-0435-4B19-A1E1-A5763CC6402B}" type="parTrans" cxnId="{6C3FAA2D-0E5A-48E3-805A-FC80F5392E7B}">
      <dgm:prSet/>
      <dgm:spPr/>
      <dgm:t>
        <a:bodyPr/>
        <a:lstStyle/>
        <a:p>
          <a:endParaRPr lang="en-US"/>
        </a:p>
      </dgm:t>
    </dgm:pt>
    <dgm:pt modelId="{3849F78A-C218-4495-B04D-C3EBAB3616B8}" type="sibTrans" cxnId="{6C3FAA2D-0E5A-48E3-805A-FC80F5392E7B}">
      <dgm:prSet/>
      <dgm:spPr/>
      <dgm:t>
        <a:bodyPr/>
        <a:lstStyle/>
        <a:p>
          <a:endParaRPr lang="en-US"/>
        </a:p>
      </dgm:t>
    </dgm:pt>
    <dgm:pt modelId="{B8A31064-8752-4691-BCA0-9B23D9D33BA0}">
      <dgm:prSet custT="1"/>
      <dgm:spPr/>
      <dgm:t>
        <a:bodyPr/>
        <a:lstStyle/>
        <a:p>
          <a:r>
            <a:rPr lang="en-US" sz="1600" b="1" dirty="0">
              <a:solidFill>
                <a:schemeClr val="tx1"/>
              </a:solidFill>
              <a:latin typeface="Arial" panose="020B0604020202020204" pitchFamily="34" charset="0"/>
              <a:cs typeface="Arial" panose="020B0604020202020204" pitchFamily="34" charset="0"/>
            </a:rPr>
            <a:t>FINANCE  OFFICER</a:t>
          </a:r>
        </a:p>
      </dgm:t>
    </dgm:pt>
    <dgm:pt modelId="{CEB764EA-CA1F-4421-ADFF-E751382B73CA}" type="parTrans" cxnId="{DDF22643-6A89-45CB-B0F2-340754A0D1AB}">
      <dgm:prSet/>
      <dgm:spPr/>
      <dgm:t>
        <a:bodyPr/>
        <a:lstStyle/>
        <a:p>
          <a:endParaRPr lang="en-US"/>
        </a:p>
      </dgm:t>
    </dgm:pt>
    <dgm:pt modelId="{5E722E51-37C3-44F5-8440-86AA97523F58}" type="sibTrans" cxnId="{DDF22643-6A89-45CB-B0F2-340754A0D1AB}">
      <dgm:prSet/>
      <dgm:spPr/>
      <dgm:t>
        <a:bodyPr/>
        <a:lstStyle/>
        <a:p>
          <a:endParaRPr lang="en-US"/>
        </a:p>
      </dgm:t>
    </dgm:pt>
    <dgm:pt modelId="{D944102E-54BA-4FF8-A898-142B8388F0E5}">
      <dgm:prSet custT="1"/>
      <dgm:spPr>
        <a:solidFill>
          <a:schemeClr val="accent5">
            <a:lumMod val="40000"/>
            <a:lumOff val="60000"/>
          </a:schemeClr>
        </a:solidFill>
      </dgm:spPr>
      <dgm:t>
        <a:bodyPr/>
        <a:lstStyle/>
        <a:p>
          <a:r>
            <a:rPr lang="en-US" sz="2000" b="1" dirty="0">
              <a:solidFill>
                <a:schemeClr val="tx1">
                  <a:lumMod val="95000"/>
                  <a:lumOff val="5000"/>
                </a:schemeClr>
              </a:solidFill>
              <a:latin typeface="Arial" panose="020B0604020202020204" pitchFamily="34" charset="0"/>
              <a:cs typeface="Arial" panose="020B0604020202020204" pitchFamily="34" charset="0"/>
            </a:rPr>
            <a:t> BEN</a:t>
          </a:r>
          <a:endParaRPr lang="en-US" sz="2000" dirty="0"/>
        </a:p>
      </dgm:t>
    </dgm:pt>
    <dgm:pt modelId="{F86BF8B1-90DE-4D4D-9B51-003487362262}" type="parTrans" cxnId="{487A1E0A-6512-4D41-8494-51F531ADDAFF}">
      <dgm:prSet/>
      <dgm:spPr/>
      <dgm:t>
        <a:bodyPr/>
        <a:lstStyle/>
        <a:p>
          <a:endParaRPr lang="en-US"/>
        </a:p>
      </dgm:t>
    </dgm:pt>
    <dgm:pt modelId="{9DAFB88B-B54A-41DA-ABFB-24680179FE3F}" type="sibTrans" cxnId="{487A1E0A-6512-4D41-8494-51F531ADDAFF}">
      <dgm:prSet/>
      <dgm:spPr/>
      <dgm:t>
        <a:bodyPr/>
        <a:lstStyle/>
        <a:p>
          <a:endParaRPr lang="en-US"/>
        </a:p>
      </dgm:t>
    </dgm:pt>
    <dgm:pt modelId="{5E29287D-EED6-4E78-AB46-C77D9936910A}">
      <dgm:prSet custT="1"/>
      <dgm:spPr>
        <a:solidFill>
          <a:schemeClr val="accent5">
            <a:lumMod val="75000"/>
          </a:schemeClr>
        </a:solidFill>
      </dgm:spPr>
      <dgm:t>
        <a:bodyPr/>
        <a:lstStyle/>
        <a:p>
          <a:r>
            <a:rPr lang="en-US" sz="2000" b="1" dirty="0">
              <a:solidFill>
                <a:schemeClr val="tx1"/>
              </a:solidFill>
            </a:rPr>
            <a:t>JUDGE</a:t>
          </a:r>
        </a:p>
      </dgm:t>
    </dgm:pt>
    <dgm:pt modelId="{E61AC330-BB4D-40C2-AB79-B1A8879F0DEF}" type="parTrans" cxnId="{F59722BC-E0C8-4C6D-BA84-B1F1727B1E35}">
      <dgm:prSet/>
      <dgm:spPr/>
      <dgm:t>
        <a:bodyPr/>
        <a:lstStyle/>
        <a:p>
          <a:endParaRPr lang="en-US"/>
        </a:p>
      </dgm:t>
    </dgm:pt>
    <dgm:pt modelId="{98FC3E44-97F2-45F9-AF57-B5B60705EA83}" type="sibTrans" cxnId="{F59722BC-E0C8-4C6D-BA84-B1F1727B1E35}">
      <dgm:prSet/>
      <dgm:spPr/>
      <dgm:t>
        <a:bodyPr/>
        <a:lstStyle/>
        <a:p>
          <a:endParaRPr lang="en-US"/>
        </a:p>
      </dgm:t>
    </dgm:pt>
    <dgm:pt modelId="{93D77D69-A8E4-4A1E-BF66-527A9C89BE7A}" type="pres">
      <dgm:prSet presAssocID="{95E06BBA-789F-49F3-B2FA-B893745ADCBC}" presName="compositeShape" presStyleCnt="0">
        <dgm:presLayoutVars>
          <dgm:chMax val="9"/>
          <dgm:dir/>
          <dgm:resizeHandles val="exact"/>
        </dgm:presLayoutVars>
      </dgm:prSet>
      <dgm:spPr/>
    </dgm:pt>
    <dgm:pt modelId="{2B4737AC-1273-4364-A218-2F54D110CDF5}" type="pres">
      <dgm:prSet presAssocID="{95E06BBA-789F-49F3-B2FA-B893745ADCBC}" presName="triangle1" presStyleLbl="node1" presStyleIdx="0" presStyleCnt="9">
        <dgm:presLayoutVars>
          <dgm:bulletEnabled val="1"/>
        </dgm:presLayoutVars>
      </dgm:prSet>
      <dgm:spPr/>
    </dgm:pt>
    <dgm:pt modelId="{ABBB0B82-0500-48D7-A6B4-DC44878B0CA7}" type="pres">
      <dgm:prSet presAssocID="{95E06BBA-789F-49F3-B2FA-B893745ADCBC}" presName="triangle2" presStyleLbl="node1" presStyleIdx="1" presStyleCnt="9" custLinFactNeighborX="1953" custLinFactNeighborY="1032">
        <dgm:presLayoutVars>
          <dgm:bulletEnabled val="1"/>
        </dgm:presLayoutVars>
      </dgm:prSet>
      <dgm:spPr/>
    </dgm:pt>
    <dgm:pt modelId="{3F7E7C6B-7933-4D05-AE5A-46EA159FE0AB}" type="pres">
      <dgm:prSet presAssocID="{95E06BBA-789F-49F3-B2FA-B893745ADCBC}" presName="triangle3" presStyleLbl="node1" presStyleIdx="2" presStyleCnt="9">
        <dgm:presLayoutVars>
          <dgm:bulletEnabled val="1"/>
        </dgm:presLayoutVars>
      </dgm:prSet>
      <dgm:spPr/>
    </dgm:pt>
    <dgm:pt modelId="{7D765170-F183-4534-8D58-F8A672614B33}" type="pres">
      <dgm:prSet presAssocID="{95E06BBA-789F-49F3-B2FA-B893745ADCBC}" presName="triangle4" presStyleLbl="node1" presStyleIdx="3" presStyleCnt="9">
        <dgm:presLayoutVars>
          <dgm:bulletEnabled val="1"/>
        </dgm:presLayoutVars>
      </dgm:prSet>
      <dgm:spPr/>
    </dgm:pt>
    <dgm:pt modelId="{2D78C55B-90BB-445C-8FA9-7CF8C2AB89AD}" type="pres">
      <dgm:prSet presAssocID="{95E06BBA-789F-49F3-B2FA-B893745ADCBC}" presName="triangle5" presStyleLbl="node1" presStyleIdx="4" presStyleCnt="9" custLinFactNeighborX="1953" custLinFactNeighborY="1032">
        <dgm:presLayoutVars>
          <dgm:bulletEnabled val="1"/>
        </dgm:presLayoutVars>
      </dgm:prSet>
      <dgm:spPr/>
    </dgm:pt>
    <dgm:pt modelId="{39123AFE-446A-4CC2-9471-9CE3747D3A39}" type="pres">
      <dgm:prSet presAssocID="{95E06BBA-789F-49F3-B2FA-B893745ADCBC}" presName="triangle6" presStyleLbl="node1" presStyleIdx="5" presStyleCnt="9" custLinFactNeighborX="1672" custLinFactNeighborY="359">
        <dgm:presLayoutVars>
          <dgm:bulletEnabled val="1"/>
        </dgm:presLayoutVars>
      </dgm:prSet>
      <dgm:spPr/>
    </dgm:pt>
    <dgm:pt modelId="{BC904E93-10F7-4A92-83C2-A6BDB6A52E0A}" type="pres">
      <dgm:prSet presAssocID="{95E06BBA-789F-49F3-B2FA-B893745ADCBC}" presName="triangle7" presStyleLbl="node1" presStyleIdx="6" presStyleCnt="9">
        <dgm:presLayoutVars>
          <dgm:bulletEnabled val="1"/>
        </dgm:presLayoutVars>
      </dgm:prSet>
      <dgm:spPr/>
    </dgm:pt>
    <dgm:pt modelId="{75596995-3F76-491E-83A3-D0C3B7C30744}" type="pres">
      <dgm:prSet presAssocID="{95E06BBA-789F-49F3-B2FA-B893745ADCBC}" presName="triangle8" presStyleLbl="node1" presStyleIdx="7" presStyleCnt="9">
        <dgm:presLayoutVars>
          <dgm:bulletEnabled val="1"/>
        </dgm:presLayoutVars>
      </dgm:prSet>
      <dgm:spPr/>
    </dgm:pt>
    <dgm:pt modelId="{7811381B-5F72-435F-9E4F-420FC815CB41}" type="pres">
      <dgm:prSet presAssocID="{95E06BBA-789F-49F3-B2FA-B893745ADCBC}" presName="triangle9" presStyleLbl="node1" presStyleIdx="8" presStyleCnt="9">
        <dgm:presLayoutVars>
          <dgm:bulletEnabled val="1"/>
        </dgm:presLayoutVars>
      </dgm:prSet>
      <dgm:spPr/>
    </dgm:pt>
  </dgm:ptLst>
  <dgm:cxnLst>
    <dgm:cxn modelId="{487A1E0A-6512-4D41-8494-51F531ADDAFF}" srcId="{95E06BBA-789F-49F3-B2FA-B893745ADCBC}" destId="{D944102E-54BA-4FF8-A898-142B8388F0E5}" srcOrd="7" destOrd="0" parTransId="{F86BF8B1-90DE-4D4D-9B51-003487362262}" sibTransId="{9DAFB88B-B54A-41DA-ABFB-24680179FE3F}"/>
    <dgm:cxn modelId="{37F3610A-2198-4628-B53D-983E487160CB}" type="presOf" srcId="{8BFF9A11-1AB5-47E2-B1CA-F437B82BE5A2}" destId="{3F7E7C6B-7933-4D05-AE5A-46EA159FE0AB}" srcOrd="0" destOrd="0" presId="urn:microsoft.com/office/officeart/2005/8/layout/pyramid4"/>
    <dgm:cxn modelId="{FAB27915-4F0E-40F2-B9ED-F08EFFFFC26E}" type="presOf" srcId="{95E06BBA-789F-49F3-B2FA-B893745ADCBC}" destId="{93D77D69-A8E4-4A1E-BF66-527A9C89BE7A}" srcOrd="0" destOrd="0" presId="urn:microsoft.com/office/officeart/2005/8/layout/pyramid4"/>
    <dgm:cxn modelId="{37C52A20-8286-4A7D-835D-4C4884560B40}" srcId="{95E06BBA-789F-49F3-B2FA-B893745ADCBC}" destId="{A862DC99-5AE0-4CD4-9603-800CE840711E}" srcOrd="3" destOrd="0" parTransId="{4254453E-2EBD-4E35-BBE0-F2F86AC0078F}" sibTransId="{A72545B7-9E04-4B0C-9B8D-6B25708DEAD3}"/>
    <dgm:cxn modelId="{6C3FAA2D-0E5A-48E3-805A-FC80F5392E7B}" srcId="{95E06BBA-789F-49F3-B2FA-B893745ADCBC}" destId="{500CF7CB-B0A6-4CFA-9EAF-FAB5C74E292F}" srcOrd="5" destOrd="0" parTransId="{425D61F6-0435-4B19-A1E1-A5763CC6402B}" sibTransId="{3849F78A-C218-4495-B04D-C3EBAB3616B8}"/>
    <dgm:cxn modelId="{1267C73B-C472-467E-A4D4-7ECB944666BE}" srcId="{95E06BBA-789F-49F3-B2FA-B893745ADCBC}" destId="{CD9D7438-F7F3-4564-8608-5E7281FAEA7D}" srcOrd="4" destOrd="0" parTransId="{65BE30E7-20FA-43FE-89D4-BC873D5F94A3}" sibTransId="{9EA3E9DF-ABDC-4F62-975D-5BACCD4DE84C}"/>
    <dgm:cxn modelId="{DAFD3C5E-1B52-47A0-B72D-1FF42F8FB68A}" srcId="{95E06BBA-789F-49F3-B2FA-B893745ADCBC}" destId="{06C8ACF6-1B0C-4CEB-9C9F-E7E0DF4DCDCD}" srcOrd="0" destOrd="0" parTransId="{58324D1F-B12E-4AD6-8305-B8A8D6FF6B21}" sibTransId="{EB2ADA6F-C5AD-4AAB-A434-2E4EA85FE40B}"/>
    <dgm:cxn modelId="{DDF22643-6A89-45CB-B0F2-340754A0D1AB}" srcId="{95E06BBA-789F-49F3-B2FA-B893745ADCBC}" destId="{B8A31064-8752-4691-BCA0-9B23D9D33BA0}" srcOrd="6" destOrd="0" parTransId="{CEB764EA-CA1F-4421-ADFF-E751382B73CA}" sibTransId="{5E722E51-37C3-44F5-8440-86AA97523F58}"/>
    <dgm:cxn modelId="{1D782751-F200-488A-B894-F969AE6CE7AF}" type="presOf" srcId="{5E29287D-EED6-4E78-AB46-C77D9936910A}" destId="{7811381B-5F72-435F-9E4F-420FC815CB41}" srcOrd="0" destOrd="0" presId="urn:microsoft.com/office/officeart/2005/8/layout/pyramid4"/>
    <dgm:cxn modelId="{F9493A54-7C0F-43C0-9DB5-5F01893B0342}" type="presOf" srcId="{06C8ACF6-1B0C-4CEB-9C9F-E7E0DF4DCDCD}" destId="{2B4737AC-1273-4364-A218-2F54D110CDF5}" srcOrd="0" destOrd="0" presId="urn:microsoft.com/office/officeart/2005/8/layout/pyramid4"/>
    <dgm:cxn modelId="{89D05B55-5DF9-4771-9077-B41F268987F4}" type="presOf" srcId="{CD9D7438-F7F3-4564-8608-5E7281FAEA7D}" destId="{2D78C55B-90BB-445C-8FA9-7CF8C2AB89AD}" srcOrd="0" destOrd="0" presId="urn:microsoft.com/office/officeart/2005/8/layout/pyramid4"/>
    <dgm:cxn modelId="{6FF2277E-F18D-413B-A951-A19A42F46280}" type="presOf" srcId="{500CF7CB-B0A6-4CFA-9EAF-FAB5C74E292F}" destId="{39123AFE-446A-4CC2-9471-9CE3747D3A39}" srcOrd="0" destOrd="0" presId="urn:microsoft.com/office/officeart/2005/8/layout/pyramid4"/>
    <dgm:cxn modelId="{87233C7F-54EC-4814-AB79-9CC5A5190CA5}" srcId="{95E06BBA-789F-49F3-B2FA-B893745ADCBC}" destId="{FEE8FB8E-6305-4D69-B8BD-2E1DE6CF4037}" srcOrd="1" destOrd="0" parTransId="{81697FB6-6A5C-4DEA-A5E4-B10AB6F92E64}" sibTransId="{CD1432F4-0BA5-46A1-ACEE-9FD9B4440B51}"/>
    <dgm:cxn modelId="{573B8582-C0E5-4F48-8BFD-16BE85B6B6E5}" type="presOf" srcId="{A862DC99-5AE0-4CD4-9603-800CE840711E}" destId="{7D765170-F183-4534-8D58-F8A672614B33}" srcOrd="0" destOrd="0" presId="urn:microsoft.com/office/officeart/2005/8/layout/pyramid4"/>
    <dgm:cxn modelId="{702DAAAD-2AD6-441A-8287-221749C4A404}" srcId="{95E06BBA-789F-49F3-B2FA-B893745ADCBC}" destId="{8BFF9A11-1AB5-47E2-B1CA-F437B82BE5A2}" srcOrd="2" destOrd="0" parTransId="{87B48577-16FD-42DC-9176-021CEB8565A6}" sibTransId="{D47459E9-CEDA-452F-B27A-7A2AC6D68A53}"/>
    <dgm:cxn modelId="{1BD0C6B7-35A9-4F93-B75F-C53C7224B7CD}" type="presOf" srcId="{D944102E-54BA-4FF8-A898-142B8388F0E5}" destId="{75596995-3F76-491E-83A3-D0C3B7C30744}" srcOrd="0" destOrd="0" presId="urn:microsoft.com/office/officeart/2005/8/layout/pyramid4"/>
    <dgm:cxn modelId="{F59722BC-E0C8-4C6D-BA84-B1F1727B1E35}" srcId="{95E06BBA-789F-49F3-B2FA-B893745ADCBC}" destId="{5E29287D-EED6-4E78-AB46-C77D9936910A}" srcOrd="8" destOrd="0" parTransId="{E61AC330-BB4D-40C2-AB79-B1A8879F0DEF}" sibTransId="{98FC3E44-97F2-45F9-AF57-B5B60705EA83}"/>
    <dgm:cxn modelId="{471D2EC9-1428-4D49-82B7-A96D01C9E029}" type="presOf" srcId="{B8A31064-8752-4691-BCA0-9B23D9D33BA0}" destId="{BC904E93-10F7-4A92-83C2-A6BDB6A52E0A}" srcOrd="0" destOrd="0" presId="urn:microsoft.com/office/officeart/2005/8/layout/pyramid4"/>
    <dgm:cxn modelId="{276440EC-56DC-4252-A55E-68FFF826EBB5}" type="presOf" srcId="{FEE8FB8E-6305-4D69-B8BD-2E1DE6CF4037}" destId="{ABBB0B82-0500-48D7-A6B4-DC44878B0CA7}" srcOrd="0" destOrd="0" presId="urn:microsoft.com/office/officeart/2005/8/layout/pyramid4"/>
    <dgm:cxn modelId="{8B745378-F912-49AE-9DAE-D2031F56D27D}" type="presParOf" srcId="{93D77D69-A8E4-4A1E-BF66-527A9C89BE7A}" destId="{2B4737AC-1273-4364-A218-2F54D110CDF5}" srcOrd="0" destOrd="0" presId="urn:microsoft.com/office/officeart/2005/8/layout/pyramid4"/>
    <dgm:cxn modelId="{71158A3F-100F-4331-9328-7D91B8CC95C2}" type="presParOf" srcId="{93D77D69-A8E4-4A1E-BF66-527A9C89BE7A}" destId="{ABBB0B82-0500-48D7-A6B4-DC44878B0CA7}" srcOrd="1" destOrd="0" presId="urn:microsoft.com/office/officeart/2005/8/layout/pyramid4"/>
    <dgm:cxn modelId="{B8593676-CFC0-4A66-A5A3-FCA46CD1093B}" type="presParOf" srcId="{93D77D69-A8E4-4A1E-BF66-527A9C89BE7A}" destId="{3F7E7C6B-7933-4D05-AE5A-46EA159FE0AB}" srcOrd="2" destOrd="0" presId="urn:microsoft.com/office/officeart/2005/8/layout/pyramid4"/>
    <dgm:cxn modelId="{93C3939D-4DFA-4F74-8570-6D43E4D8B4AA}" type="presParOf" srcId="{93D77D69-A8E4-4A1E-BF66-527A9C89BE7A}" destId="{7D765170-F183-4534-8D58-F8A672614B33}" srcOrd="3" destOrd="0" presId="urn:microsoft.com/office/officeart/2005/8/layout/pyramid4"/>
    <dgm:cxn modelId="{0277CBB0-D222-454B-9260-16D2FF7C6FB8}" type="presParOf" srcId="{93D77D69-A8E4-4A1E-BF66-527A9C89BE7A}" destId="{2D78C55B-90BB-445C-8FA9-7CF8C2AB89AD}" srcOrd="4" destOrd="0" presId="urn:microsoft.com/office/officeart/2005/8/layout/pyramid4"/>
    <dgm:cxn modelId="{72865797-CACD-485E-B496-CDD8DFF1B1EC}" type="presParOf" srcId="{93D77D69-A8E4-4A1E-BF66-527A9C89BE7A}" destId="{39123AFE-446A-4CC2-9471-9CE3747D3A39}" srcOrd="5" destOrd="0" presId="urn:microsoft.com/office/officeart/2005/8/layout/pyramid4"/>
    <dgm:cxn modelId="{43832DED-9E14-4FD2-89B2-558174744E6F}" type="presParOf" srcId="{93D77D69-A8E4-4A1E-BF66-527A9C89BE7A}" destId="{BC904E93-10F7-4A92-83C2-A6BDB6A52E0A}" srcOrd="6" destOrd="0" presId="urn:microsoft.com/office/officeart/2005/8/layout/pyramid4"/>
    <dgm:cxn modelId="{9CB297E4-5FD4-4D66-91BA-A84A7EBC4C2B}" type="presParOf" srcId="{93D77D69-A8E4-4A1E-BF66-527A9C89BE7A}" destId="{75596995-3F76-491E-83A3-D0C3B7C30744}" srcOrd="7" destOrd="0" presId="urn:microsoft.com/office/officeart/2005/8/layout/pyramid4"/>
    <dgm:cxn modelId="{7DC369CA-2599-451E-A825-64B10F23D16C}" type="presParOf" srcId="{93D77D69-A8E4-4A1E-BF66-527A9C89BE7A}" destId="{7811381B-5F72-435F-9E4F-420FC815CB41}" srcOrd="8" destOrd="0" presId="urn:microsoft.com/office/officeart/2005/8/layout/pyramid4"/>
  </dgm:cxnLst>
  <dgm:bg>
    <a:solidFill>
      <a:schemeClr val="accent5">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358C3-C957-41B8-A220-731D3FB426A3}" type="doc">
      <dgm:prSet loTypeId="urn:microsoft.com/office/officeart/2005/8/layout/radial3" loCatId="cycle" qsTypeId="urn:microsoft.com/office/officeart/2005/8/quickstyle/3d2" qsCatId="3D" csTypeId="urn:microsoft.com/office/officeart/2005/8/colors/colorful2" csCatId="colorful" phldr="1"/>
      <dgm:spPr/>
      <dgm:t>
        <a:bodyPr/>
        <a:lstStyle/>
        <a:p>
          <a:endParaRPr lang="en-GB"/>
        </a:p>
      </dgm:t>
    </dgm:pt>
    <dgm:pt modelId="{994929B9-212B-4A38-A23C-01B53B632431}">
      <dgm:prSet phldrT="[Text]" custT="1"/>
      <dgm:spPr>
        <a:solidFill>
          <a:srgbClr val="5BB196"/>
        </a:solidFill>
      </dgm:spPr>
      <dgm:t>
        <a:bodyPr/>
        <a:lstStyle/>
        <a:p>
          <a:r>
            <a:rPr lang="en-GB" sz="4400" dirty="0">
              <a:latin typeface="Arial" panose="020B0604020202020204" pitchFamily="34" charset="0"/>
              <a:cs typeface="Arial" panose="020B0604020202020204" pitchFamily="34" charset="0"/>
            </a:rPr>
            <a:t>critical thinking</a:t>
          </a:r>
        </a:p>
      </dgm:t>
    </dgm:pt>
    <dgm:pt modelId="{70DCA06F-4620-43FE-9A58-DCF553BC94EA}" type="parTrans" cxnId="{DC5C283A-FF74-4866-9709-6C951C35564C}">
      <dgm:prSet/>
      <dgm:spPr/>
      <dgm:t>
        <a:bodyPr/>
        <a:lstStyle/>
        <a:p>
          <a:endParaRPr lang="en-GB"/>
        </a:p>
      </dgm:t>
    </dgm:pt>
    <dgm:pt modelId="{90860915-A716-43E3-8E88-2F08A6E57EC6}" type="sibTrans" cxnId="{DC5C283A-FF74-4866-9709-6C951C35564C}">
      <dgm:prSet/>
      <dgm:spPr/>
      <dgm:t>
        <a:bodyPr/>
        <a:lstStyle/>
        <a:p>
          <a:endParaRPr lang="en-GB"/>
        </a:p>
      </dgm:t>
    </dgm:pt>
    <dgm:pt modelId="{373398C6-9630-489C-8F8F-AE2E687BA0A2}">
      <dgm:prSet phldrT="[Text]"/>
      <dgm:spPr>
        <a:solidFill>
          <a:srgbClr val="ACC6BF"/>
        </a:solidFill>
      </dgm:spPr>
      <dgm:t>
        <a:bodyPr/>
        <a:lstStyle/>
        <a:p>
          <a:r>
            <a:rPr lang="en-GB" b="1" dirty="0">
              <a:latin typeface="Arial" panose="020B0604020202020204" pitchFamily="34" charset="0"/>
              <a:cs typeface="Arial" panose="020B0604020202020204" pitchFamily="34" charset="0"/>
            </a:rPr>
            <a:t>Experience and wisdom</a:t>
          </a:r>
        </a:p>
      </dgm:t>
    </dgm:pt>
    <dgm:pt modelId="{83A2F3F3-52B8-4A3A-8DCF-8802D0A1A12C}" type="parTrans" cxnId="{7B6097DB-3CD2-469A-9652-8B8C71EB49F3}">
      <dgm:prSet/>
      <dgm:spPr/>
      <dgm:t>
        <a:bodyPr/>
        <a:lstStyle/>
        <a:p>
          <a:endParaRPr lang="en-GB"/>
        </a:p>
      </dgm:t>
    </dgm:pt>
    <dgm:pt modelId="{76522DF9-EA54-4DCB-BE37-5B8FC68852B3}" type="sibTrans" cxnId="{7B6097DB-3CD2-469A-9652-8B8C71EB49F3}">
      <dgm:prSet/>
      <dgm:spPr/>
      <dgm:t>
        <a:bodyPr/>
        <a:lstStyle/>
        <a:p>
          <a:endParaRPr lang="en-GB"/>
        </a:p>
      </dgm:t>
    </dgm:pt>
    <dgm:pt modelId="{D101F508-6661-4847-80CB-6227641ED6AE}">
      <dgm:prSet phldrT="[Text]" custT="1"/>
      <dgm:spPr>
        <a:solidFill>
          <a:srgbClr val="ACC6BF"/>
        </a:solidFill>
      </dgm:spPr>
      <dgm:t>
        <a:bodyPr/>
        <a:lstStyle/>
        <a:p>
          <a:r>
            <a:rPr lang="en-GB" sz="1600" b="1" dirty="0">
              <a:latin typeface="Arial" panose="020B0604020202020204" pitchFamily="34" charset="0"/>
              <a:cs typeface="Arial" panose="020B0604020202020204" pitchFamily="34" charset="0"/>
            </a:rPr>
            <a:t>Reflection</a:t>
          </a:r>
        </a:p>
      </dgm:t>
    </dgm:pt>
    <dgm:pt modelId="{6FBA8ED4-8482-4087-88A0-08A2A53C649A}" type="parTrans" cxnId="{572C5D59-91F3-48AF-9E4A-6652DAFF785C}">
      <dgm:prSet/>
      <dgm:spPr/>
      <dgm:t>
        <a:bodyPr/>
        <a:lstStyle/>
        <a:p>
          <a:endParaRPr lang="en-GB"/>
        </a:p>
      </dgm:t>
    </dgm:pt>
    <dgm:pt modelId="{214B8236-3584-47F6-9787-FC462548AED4}" type="sibTrans" cxnId="{572C5D59-91F3-48AF-9E4A-6652DAFF785C}">
      <dgm:prSet/>
      <dgm:spPr/>
      <dgm:t>
        <a:bodyPr/>
        <a:lstStyle/>
        <a:p>
          <a:endParaRPr lang="en-GB"/>
        </a:p>
      </dgm:t>
    </dgm:pt>
    <dgm:pt modelId="{30701AB1-B1B1-4AEE-B3E9-7BE15B63A0DE}">
      <dgm:prSet phldrT="[Text]" custT="1"/>
      <dgm:spPr>
        <a:solidFill>
          <a:srgbClr val="ACC6BF"/>
        </a:solidFill>
      </dgm:spPr>
      <dgm:t>
        <a:bodyPr/>
        <a:lstStyle/>
        <a:p>
          <a:r>
            <a:rPr lang="en-GB" sz="1600" b="1" dirty="0">
              <a:latin typeface="Arial" panose="020B0604020202020204" pitchFamily="34" charset="0"/>
              <a:cs typeface="Arial" panose="020B0604020202020204" pitchFamily="34" charset="0"/>
            </a:rPr>
            <a:t>Analysis</a:t>
          </a:r>
        </a:p>
      </dgm:t>
    </dgm:pt>
    <dgm:pt modelId="{C1760DA0-A15B-4363-A3E0-DF7A2909A8C2}" type="parTrans" cxnId="{74F1B87B-49B8-4A5F-91F4-8B5654E61999}">
      <dgm:prSet/>
      <dgm:spPr/>
      <dgm:t>
        <a:bodyPr/>
        <a:lstStyle/>
        <a:p>
          <a:endParaRPr lang="en-GB"/>
        </a:p>
      </dgm:t>
    </dgm:pt>
    <dgm:pt modelId="{65705E31-9703-46C8-89A1-B9F10B87CE44}" type="sibTrans" cxnId="{74F1B87B-49B8-4A5F-91F4-8B5654E61999}">
      <dgm:prSet/>
      <dgm:spPr/>
      <dgm:t>
        <a:bodyPr/>
        <a:lstStyle/>
        <a:p>
          <a:endParaRPr lang="en-GB"/>
        </a:p>
      </dgm:t>
    </dgm:pt>
    <dgm:pt modelId="{839D0C3C-0085-4653-B214-EF1719E2224D}">
      <dgm:prSet phldrT="[Text]"/>
      <dgm:spPr>
        <a:solidFill>
          <a:srgbClr val="ACC6BF"/>
        </a:solidFill>
      </dgm:spPr>
      <dgm:t>
        <a:bodyPr/>
        <a:lstStyle/>
        <a:p>
          <a:r>
            <a:rPr lang="en-GB" b="1" dirty="0">
              <a:latin typeface="Arial" panose="020B0604020202020204" pitchFamily="34" charset="0"/>
              <a:cs typeface="Arial" panose="020B0604020202020204" pitchFamily="34" charset="0"/>
            </a:rPr>
            <a:t>Information</a:t>
          </a:r>
        </a:p>
        <a:p>
          <a:r>
            <a:rPr lang="en-GB" b="1" dirty="0">
              <a:latin typeface="Arial" panose="020B0604020202020204" pitchFamily="34" charset="0"/>
              <a:cs typeface="Arial" panose="020B0604020202020204" pitchFamily="34" charset="0"/>
            </a:rPr>
            <a:t>(can include intuition</a:t>
          </a:r>
          <a:r>
            <a:rPr lang="en-GB" dirty="0"/>
            <a:t>)</a:t>
          </a:r>
        </a:p>
      </dgm:t>
    </dgm:pt>
    <dgm:pt modelId="{7618AA33-D55C-45EF-83EC-2B7D84BB098D}" type="parTrans" cxnId="{4D5A4AA0-7535-40AC-BDCF-78A44FC9D863}">
      <dgm:prSet/>
      <dgm:spPr/>
      <dgm:t>
        <a:bodyPr/>
        <a:lstStyle/>
        <a:p>
          <a:endParaRPr lang="en-GB"/>
        </a:p>
      </dgm:t>
    </dgm:pt>
    <dgm:pt modelId="{48C4ABAA-A273-4785-9F19-2A6115930D55}" type="sibTrans" cxnId="{4D5A4AA0-7535-40AC-BDCF-78A44FC9D863}">
      <dgm:prSet/>
      <dgm:spPr/>
      <dgm:t>
        <a:bodyPr/>
        <a:lstStyle/>
        <a:p>
          <a:endParaRPr lang="en-GB"/>
        </a:p>
      </dgm:t>
    </dgm:pt>
    <dgm:pt modelId="{70AE148F-7C24-4A4F-99C7-584959A62B6F}" type="pres">
      <dgm:prSet presAssocID="{06E358C3-C957-41B8-A220-731D3FB426A3}" presName="composite" presStyleCnt="0">
        <dgm:presLayoutVars>
          <dgm:chMax val="1"/>
          <dgm:dir/>
          <dgm:resizeHandles val="exact"/>
        </dgm:presLayoutVars>
      </dgm:prSet>
      <dgm:spPr/>
    </dgm:pt>
    <dgm:pt modelId="{EA7D3E72-5E2E-41FB-8E2C-6D255D847CCF}" type="pres">
      <dgm:prSet presAssocID="{06E358C3-C957-41B8-A220-731D3FB426A3}" presName="radial" presStyleCnt="0">
        <dgm:presLayoutVars>
          <dgm:animLvl val="ctr"/>
        </dgm:presLayoutVars>
      </dgm:prSet>
      <dgm:spPr/>
    </dgm:pt>
    <dgm:pt modelId="{CA149E18-B3BF-4650-AB4C-3F8AA95C1066}" type="pres">
      <dgm:prSet presAssocID="{994929B9-212B-4A38-A23C-01B53B632431}" presName="centerShape" presStyleLbl="vennNode1" presStyleIdx="0" presStyleCnt="5"/>
      <dgm:spPr/>
    </dgm:pt>
    <dgm:pt modelId="{3D53B2AF-4A11-41B6-95C6-DF8063011FB3}" type="pres">
      <dgm:prSet presAssocID="{373398C6-9630-489C-8F8F-AE2E687BA0A2}" presName="node" presStyleLbl="vennNode1" presStyleIdx="1" presStyleCnt="5">
        <dgm:presLayoutVars>
          <dgm:bulletEnabled val="1"/>
        </dgm:presLayoutVars>
      </dgm:prSet>
      <dgm:spPr/>
    </dgm:pt>
    <dgm:pt modelId="{AE41BF7F-550F-48ED-BFC3-2AD9B334DABA}" type="pres">
      <dgm:prSet presAssocID="{D101F508-6661-4847-80CB-6227641ED6AE}" presName="node" presStyleLbl="vennNode1" presStyleIdx="2" presStyleCnt="5">
        <dgm:presLayoutVars>
          <dgm:bulletEnabled val="1"/>
        </dgm:presLayoutVars>
      </dgm:prSet>
      <dgm:spPr/>
    </dgm:pt>
    <dgm:pt modelId="{68FE0B02-F469-408C-8158-833D222BE474}" type="pres">
      <dgm:prSet presAssocID="{30701AB1-B1B1-4AEE-B3E9-7BE15B63A0DE}" presName="node" presStyleLbl="vennNode1" presStyleIdx="3" presStyleCnt="5">
        <dgm:presLayoutVars>
          <dgm:bulletEnabled val="1"/>
        </dgm:presLayoutVars>
      </dgm:prSet>
      <dgm:spPr/>
    </dgm:pt>
    <dgm:pt modelId="{72F1D284-7964-4C8A-8C04-089529610A75}" type="pres">
      <dgm:prSet presAssocID="{839D0C3C-0085-4653-B214-EF1719E2224D}" presName="node" presStyleLbl="vennNode1" presStyleIdx="4" presStyleCnt="5">
        <dgm:presLayoutVars>
          <dgm:bulletEnabled val="1"/>
        </dgm:presLayoutVars>
      </dgm:prSet>
      <dgm:spPr/>
    </dgm:pt>
  </dgm:ptLst>
  <dgm:cxnLst>
    <dgm:cxn modelId="{DC5C283A-FF74-4866-9709-6C951C35564C}" srcId="{06E358C3-C957-41B8-A220-731D3FB426A3}" destId="{994929B9-212B-4A38-A23C-01B53B632431}" srcOrd="0" destOrd="0" parTransId="{70DCA06F-4620-43FE-9A58-DCF553BC94EA}" sibTransId="{90860915-A716-43E3-8E88-2F08A6E57EC6}"/>
    <dgm:cxn modelId="{7D816868-EFCF-47D1-A588-0E9288453296}" type="presOf" srcId="{839D0C3C-0085-4653-B214-EF1719E2224D}" destId="{72F1D284-7964-4C8A-8C04-089529610A75}" srcOrd="0" destOrd="0" presId="urn:microsoft.com/office/officeart/2005/8/layout/radial3"/>
    <dgm:cxn modelId="{0D854A49-A03B-4684-851A-05959A9A8243}" type="presOf" srcId="{06E358C3-C957-41B8-A220-731D3FB426A3}" destId="{70AE148F-7C24-4A4F-99C7-584959A62B6F}" srcOrd="0" destOrd="0" presId="urn:microsoft.com/office/officeart/2005/8/layout/radial3"/>
    <dgm:cxn modelId="{572C5D59-91F3-48AF-9E4A-6652DAFF785C}" srcId="{994929B9-212B-4A38-A23C-01B53B632431}" destId="{D101F508-6661-4847-80CB-6227641ED6AE}" srcOrd="1" destOrd="0" parTransId="{6FBA8ED4-8482-4087-88A0-08A2A53C649A}" sibTransId="{214B8236-3584-47F6-9787-FC462548AED4}"/>
    <dgm:cxn modelId="{8A7AEB59-051E-433A-8191-89D8FC272952}" type="presOf" srcId="{30701AB1-B1B1-4AEE-B3E9-7BE15B63A0DE}" destId="{68FE0B02-F469-408C-8158-833D222BE474}" srcOrd="0" destOrd="0" presId="urn:microsoft.com/office/officeart/2005/8/layout/radial3"/>
    <dgm:cxn modelId="{74F1B87B-49B8-4A5F-91F4-8B5654E61999}" srcId="{994929B9-212B-4A38-A23C-01B53B632431}" destId="{30701AB1-B1B1-4AEE-B3E9-7BE15B63A0DE}" srcOrd="2" destOrd="0" parTransId="{C1760DA0-A15B-4363-A3E0-DF7A2909A8C2}" sibTransId="{65705E31-9703-46C8-89A1-B9F10B87CE44}"/>
    <dgm:cxn modelId="{48FBC281-8858-4A6E-AACF-E45971F485DA}" type="presOf" srcId="{994929B9-212B-4A38-A23C-01B53B632431}" destId="{CA149E18-B3BF-4650-AB4C-3F8AA95C1066}" srcOrd="0" destOrd="0" presId="urn:microsoft.com/office/officeart/2005/8/layout/radial3"/>
    <dgm:cxn modelId="{0A02919F-68DD-4219-B8D8-A9E67A70B2A3}" type="presOf" srcId="{D101F508-6661-4847-80CB-6227641ED6AE}" destId="{AE41BF7F-550F-48ED-BFC3-2AD9B334DABA}" srcOrd="0" destOrd="0" presId="urn:microsoft.com/office/officeart/2005/8/layout/radial3"/>
    <dgm:cxn modelId="{4D5A4AA0-7535-40AC-BDCF-78A44FC9D863}" srcId="{994929B9-212B-4A38-A23C-01B53B632431}" destId="{839D0C3C-0085-4653-B214-EF1719E2224D}" srcOrd="3" destOrd="0" parTransId="{7618AA33-D55C-45EF-83EC-2B7D84BB098D}" sibTransId="{48C4ABAA-A273-4785-9F19-2A6115930D55}"/>
    <dgm:cxn modelId="{EE3BBCA3-8C35-4965-A21D-1435224F65EC}" type="presOf" srcId="{373398C6-9630-489C-8F8F-AE2E687BA0A2}" destId="{3D53B2AF-4A11-41B6-95C6-DF8063011FB3}" srcOrd="0" destOrd="0" presId="urn:microsoft.com/office/officeart/2005/8/layout/radial3"/>
    <dgm:cxn modelId="{7B6097DB-3CD2-469A-9652-8B8C71EB49F3}" srcId="{994929B9-212B-4A38-A23C-01B53B632431}" destId="{373398C6-9630-489C-8F8F-AE2E687BA0A2}" srcOrd="0" destOrd="0" parTransId="{83A2F3F3-52B8-4A3A-8DCF-8802D0A1A12C}" sibTransId="{76522DF9-EA54-4DCB-BE37-5B8FC68852B3}"/>
    <dgm:cxn modelId="{E2B12FED-B891-441C-B726-46E392DD70FA}" type="presParOf" srcId="{70AE148F-7C24-4A4F-99C7-584959A62B6F}" destId="{EA7D3E72-5E2E-41FB-8E2C-6D255D847CCF}" srcOrd="0" destOrd="0" presId="urn:microsoft.com/office/officeart/2005/8/layout/radial3"/>
    <dgm:cxn modelId="{001B5C94-A05C-43D2-8B09-D964F7CE1598}" type="presParOf" srcId="{EA7D3E72-5E2E-41FB-8E2C-6D255D847CCF}" destId="{CA149E18-B3BF-4650-AB4C-3F8AA95C1066}" srcOrd="0" destOrd="0" presId="urn:microsoft.com/office/officeart/2005/8/layout/radial3"/>
    <dgm:cxn modelId="{28EEFE86-7B4A-49B6-A9C7-658BBA2BC606}" type="presParOf" srcId="{EA7D3E72-5E2E-41FB-8E2C-6D255D847CCF}" destId="{3D53B2AF-4A11-41B6-95C6-DF8063011FB3}" srcOrd="1" destOrd="0" presId="urn:microsoft.com/office/officeart/2005/8/layout/radial3"/>
    <dgm:cxn modelId="{6F706832-059D-4492-924C-5DEE6316882D}" type="presParOf" srcId="{EA7D3E72-5E2E-41FB-8E2C-6D255D847CCF}" destId="{AE41BF7F-550F-48ED-BFC3-2AD9B334DABA}" srcOrd="2" destOrd="0" presId="urn:microsoft.com/office/officeart/2005/8/layout/radial3"/>
    <dgm:cxn modelId="{1FA53F16-CDD2-4EE2-8000-29E79874862A}" type="presParOf" srcId="{EA7D3E72-5E2E-41FB-8E2C-6D255D847CCF}" destId="{68FE0B02-F469-408C-8158-833D222BE474}" srcOrd="3" destOrd="0" presId="urn:microsoft.com/office/officeart/2005/8/layout/radial3"/>
    <dgm:cxn modelId="{9E510FB9-FDC6-4129-B4B1-BBB060E7412F}" type="presParOf" srcId="{EA7D3E72-5E2E-41FB-8E2C-6D255D847CCF}" destId="{72F1D284-7964-4C8A-8C04-089529610A75}"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9EFD93-6DEB-4768-9928-1D2B9575FCC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929FD905-30D1-4CEE-9686-92183A4F846B}">
      <dgm:prSet phldrT="[Text]" custT="1"/>
      <dgm:spPr>
        <a:solidFill>
          <a:srgbClr val="92D050"/>
        </a:solidFill>
      </dgm:spPr>
      <dgm:t>
        <a:bodyPr/>
        <a:lstStyle/>
        <a:p>
          <a:r>
            <a:rPr lang="en-GB" sz="1800" dirty="0">
              <a:latin typeface="Arial" panose="020B0604020202020204" pitchFamily="34" charset="0"/>
              <a:cs typeface="Arial" panose="020B0604020202020204" pitchFamily="34" charset="0"/>
            </a:rPr>
            <a:t>Working with fragmented health systems</a:t>
          </a:r>
        </a:p>
      </dgm:t>
    </dgm:pt>
    <dgm:pt modelId="{7A2F630A-4517-4DDA-A919-1DDF1B512C4F}" type="parTrans" cxnId="{85E9D4A5-15D1-458B-A9DA-3303B9C913CA}">
      <dgm:prSet/>
      <dgm:spPr/>
      <dgm:t>
        <a:bodyPr/>
        <a:lstStyle/>
        <a:p>
          <a:endParaRPr lang="en-GB"/>
        </a:p>
      </dgm:t>
    </dgm:pt>
    <dgm:pt modelId="{97F3F774-1013-44AA-BF24-CC495D2F76DD}" type="sibTrans" cxnId="{85E9D4A5-15D1-458B-A9DA-3303B9C913CA}">
      <dgm:prSet/>
      <dgm:spPr/>
      <dgm:t>
        <a:bodyPr/>
        <a:lstStyle/>
        <a:p>
          <a:endParaRPr lang="en-GB"/>
        </a:p>
      </dgm:t>
    </dgm:pt>
    <dgm:pt modelId="{A549D3B2-B34D-431A-BB08-F831B3F7655B}">
      <dgm:prSet phldrT="[Text]" custT="1"/>
      <dgm:spPr>
        <a:solidFill>
          <a:srgbClr val="92D050"/>
        </a:solidFill>
      </dgm:spPr>
      <dgm:t>
        <a:bodyPr/>
        <a:lstStyle/>
        <a:p>
          <a:r>
            <a:rPr lang="en-GB" sz="1700" dirty="0">
              <a:latin typeface="Arial" panose="020B0604020202020204" pitchFamily="34" charset="0"/>
              <a:cs typeface="Arial" panose="020B0604020202020204" pitchFamily="34" charset="0"/>
            </a:rPr>
            <a:t>Understanding medical conditions as part of SW assessments</a:t>
          </a:r>
        </a:p>
      </dgm:t>
    </dgm:pt>
    <dgm:pt modelId="{4CB37668-5138-4C42-AAB5-40258ACB234D}" type="parTrans" cxnId="{8DBB9156-81DD-47A6-8A24-AFDD9805069A}">
      <dgm:prSet/>
      <dgm:spPr/>
      <dgm:t>
        <a:bodyPr/>
        <a:lstStyle/>
        <a:p>
          <a:endParaRPr lang="en-GB"/>
        </a:p>
      </dgm:t>
    </dgm:pt>
    <dgm:pt modelId="{420EC9E2-6E82-4505-B113-A837D570970E}" type="sibTrans" cxnId="{8DBB9156-81DD-47A6-8A24-AFDD9805069A}">
      <dgm:prSet/>
      <dgm:spPr/>
      <dgm:t>
        <a:bodyPr/>
        <a:lstStyle/>
        <a:p>
          <a:endParaRPr lang="en-GB"/>
        </a:p>
      </dgm:t>
    </dgm:pt>
    <dgm:pt modelId="{09321016-6FDF-4C5F-A6D9-5E40779F139C}">
      <dgm:prSet phldrT="[Text]" custT="1"/>
      <dgm:spPr>
        <a:solidFill>
          <a:srgbClr val="92D050"/>
        </a:solidFill>
      </dgm:spPr>
      <dgm:t>
        <a:bodyPr/>
        <a:lstStyle/>
        <a:p>
          <a:r>
            <a:rPr lang="en-GB" sz="1800" dirty="0">
              <a:latin typeface="Arial" panose="020B0604020202020204" pitchFamily="34" charset="0"/>
              <a:cs typeface="Arial" panose="020B0604020202020204" pitchFamily="34" charset="0"/>
            </a:rPr>
            <a:t>Professional challenge /complex systems/skills in being assertive</a:t>
          </a:r>
        </a:p>
      </dgm:t>
    </dgm:pt>
    <dgm:pt modelId="{5F409CA0-5924-436B-9B17-AEFD1EF0D9AC}" type="parTrans" cxnId="{9C5C3CFA-0438-47DD-9286-7DA1A550F933}">
      <dgm:prSet/>
      <dgm:spPr/>
      <dgm:t>
        <a:bodyPr/>
        <a:lstStyle/>
        <a:p>
          <a:endParaRPr lang="en-GB"/>
        </a:p>
      </dgm:t>
    </dgm:pt>
    <dgm:pt modelId="{A8DBDEE9-DD36-4EBF-A05A-54E0ED56D2AE}" type="sibTrans" cxnId="{9C5C3CFA-0438-47DD-9286-7DA1A550F933}">
      <dgm:prSet/>
      <dgm:spPr/>
      <dgm:t>
        <a:bodyPr/>
        <a:lstStyle/>
        <a:p>
          <a:endParaRPr lang="en-GB"/>
        </a:p>
      </dgm:t>
    </dgm:pt>
    <dgm:pt modelId="{AB69EDDE-9B1D-47C5-9783-4AFC32C06755}">
      <dgm:prSet phldrT="[Text]" custT="1"/>
      <dgm:spPr>
        <a:solidFill>
          <a:srgbClr val="92D050"/>
        </a:solidFill>
      </dgm:spPr>
      <dgm:t>
        <a:bodyPr/>
        <a:lstStyle/>
        <a:p>
          <a:r>
            <a:rPr lang="en-GB" sz="1800" dirty="0">
              <a:latin typeface="Arial" panose="020B0604020202020204" pitchFamily="34" charset="0"/>
              <a:cs typeface="Arial" panose="020B0604020202020204" pitchFamily="34" charset="0"/>
            </a:rPr>
            <a:t>Placement with families and implications for assessment</a:t>
          </a:r>
        </a:p>
      </dgm:t>
    </dgm:pt>
    <dgm:pt modelId="{37405284-B565-4CB7-B9B0-2F1B079910B4}" type="parTrans" cxnId="{1918485F-BDA7-4993-81C0-042A3A52A618}">
      <dgm:prSet/>
      <dgm:spPr/>
      <dgm:t>
        <a:bodyPr/>
        <a:lstStyle/>
        <a:p>
          <a:endParaRPr lang="en-GB"/>
        </a:p>
      </dgm:t>
    </dgm:pt>
    <dgm:pt modelId="{F587EF89-3F6E-44B1-88F7-2E786AB0C2B3}" type="sibTrans" cxnId="{1918485F-BDA7-4993-81C0-042A3A52A618}">
      <dgm:prSet/>
      <dgm:spPr/>
      <dgm:t>
        <a:bodyPr/>
        <a:lstStyle/>
        <a:p>
          <a:endParaRPr lang="en-GB"/>
        </a:p>
      </dgm:t>
    </dgm:pt>
    <dgm:pt modelId="{DBEC7F98-5DB1-40D2-8585-0F47ADD50FCE}">
      <dgm:prSet phldrT="[Text]" custT="1"/>
      <dgm:spPr>
        <a:solidFill>
          <a:srgbClr val="92D050"/>
        </a:solidFill>
      </dgm:spPr>
      <dgm:t>
        <a:bodyPr/>
        <a:lstStyle/>
        <a:p>
          <a:r>
            <a:rPr lang="en-GB" sz="2000" dirty="0">
              <a:latin typeface="Arial" panose="020B0604020202020204" pitchFamily="34" charset="0"/>
              <a:cs typeface="Arial" panose="020B0604020202020204" pitchFamily="34" charset="0"/>
            </a:rPr>
            <a:t>Confidence in working with CSA</a:t>
          </a:r>
        </a:p>
      </dgm:t>
    </dgm:pt>
    <dgm:pt modelId="{8092453F-F4AB-451E-B1F7-581A057D51CE}" type="parTrans" cxnId="{7017C7A9-40BD-4D15-9C98-4632CCE35DDA}">
      <dgm:prSet/>
      <dgm:spPr/>
      <dgm:t>
        <a:bodyPr/>
        <a:lstStyle/>
        <a:p>
          <a:endParaRPr lang="en-GB"/>
        </a:p>
      </dgm:t>
    </dgm:pt>
    <dgm:pt modelId="{92C0224F-04C6-46E3-BEF3-A719B3828B03}" type="sibTrans" cxnId="{7017C7A9-40BD-4D15-9C98-4632CCE35DDA}">
      <dgm:prSet/>
      <dgm:spPr/>
      <dgm:t>
        <a:bodyPr/>
        <a:lstStyle/>
        <a:p>
          <a:endParaRPr lang="en-GB"/>
        </a:p>
      </dgm:t>
    </dgm:pt>
    <dgm:pt modelId="{9F0CE87A-05B5-4265-961F-2C1CA4803B45}">
      <dgm:prSet phldrT="[Text]" custT="1"/>
      <dgm:spPr>
        <a:solidFill>
          <a:srgbClr val="92D050"/>
        </a:solidFill>
      </dgm:spPr>
      <dgm:t>
        <a:bodyPr/>
        <a:lstStyle/>
        <a:p>
          <a:r>
            <a:rPr lang="en-GB" sz="1800" dirty="0">
              <a:latin typeface="Arial" panose="020B0604020202020204" pitchFamily="34" charset="0"/>
              <a:cs typeface="Arial" panose="020B0604020202020204" pitchFamily="34" charset="0"/>
            </a:rPr>
            <a:t>The meaning of children / young adult’s behaviour – avoiding misplaced blame</a:t>
          </a:r>
        </a:p>
      </dgm:t>
    </dgm:pt>
    <dgm:pt modelId="{C07DADFD-027E-45A9-8850-12DC8A3D9011}" type="parTrans" cxnId="{71BF82E9-A6B7-47E7-B093-62D2D1948740}">
      <dgm:prSet/>
      <dgm:spPr/>
      <dgm:t>
        <a:bodyPr/>
        <a:lstStyle/>
        <a:p>
          <a:endParaRPr lang="en-GB"/>
        </a:p>
      </dgm:t>
    </dgm:pt>
    <dgm:pt modelId="{54E022C1-AA95-49BA-9BBF-7A0BE96E08BC}" type="sibTrans" cxnId="{71BF82E9-A6B7-47E7-B093-62D2D1948740}">
      <dgm:prSet/>
      <dgm:spPr/>
      <dgm:t>
        <a:bodyPr/>
        <a:lstStyle/>
        <a:p>
          <a:endParaRPr lang="en-GB"/>
        </a:p>
      </dgm:t>
    </dgm:pt>
    <dgm:pt modelId="{0DE53E6B-ADDE-4552-B34A-E89DB76BD60D}">
      <dgm:prSet phldrT="[Text]" custT="1"/>
      <dgm:spPr>
        <a:solidFill>
          <a:srgbClr val="92D050"/>
        </a:solidFill>
      </dgm:spPr>
      <dgm:t>
        <a:bodyPr/>
        <a:lstStyle/>
        <a:p>
          <a:r>
            <a:rPr lang="en-GB" sz="2000" dirty="0">
              <a:latin typeface="Arial" panose="020B0604020202020204" pitchFamily="34" charset="0"/>
              <a:cs typeface="Arial" panose="020B0604020202020204" pitchFamily="34" charset="0"/>
            </a:rPr>
            <a:t>Using basic CP procedures </a:t>
          </a:r>
        </a:p>
      </dgm:t>
    </dgm:pt>
    <dgm:pt modelId="{8AD5142B-FC77-4664-AC94-5E571F0AFAC8}" type="parTrans" cxnId="{CB82AE3F-9049-4E1C-9E74-09294B3EC73D}">
      <dgm:prSet/>
      <dgm:spPr/>
      <dgm:t>
        <a:bodyPr/>
        <a:lstStyle/>
        <a:p>
          <a:endParaRPr lang="en-GB"/>
        </a:p>
      </dgm:t>
    </dgm:pt>
    <dgm:pt modelId="{0EE37D6C-EC6A-48B3-84E9-6C69B2CE1898}" type="sibTrans" cxnId="{CB82AE3F-9049-4E1C-9E74-09294B3EC73D}">
      <dgm:prSet/>
      <dgm:spPr/>
      <dgm:t>
        <a:bodyPr/>
        <a:lstStyle/>
        <a:p>
          <a:endParaRPr lang="en-GB"/>
        </a:p>
      </dgm:t>
    </dgm:pt>
    <dgm:pt modelId="{04CBB484-226B-40B9-B0E2-DCD5CE154F32}">
      <dgm:prSet phldrT="[Text]"/>
      <dgm:spPr>
        <a:noFill/>
      </dgm:spPr>
      <dgm:t>
        <a:bodyPr/>
        <a:lstStyle/>
        <a:p>
          <a:r>
            <a:rPr lang="en-GB" b="1" dirty="0">
              <a:solidFill>
                <a:schemeClr val="tx1"/>
              </a:solidFill>
              <a:effectLst/>
              <a:latin typeface="Arial" panose="020B0604020202020204" pitchFamily="34" charset="0"/>
              <a:cs typeface="Arial" panose="020B0604020202020204" pitchFamily="34" charset="0"/>
            </a:rPr>
            <a:t>OVERARCHING FINDINGS FROM SERIOUS CASE REVIEWS</a:t>
          </a:r>
        </a:p>
      </dgm:t>
    </dgm:pt>
    <dgm:pt modelId="{FDC3F1A3-4211-455D-B790-ED01E4AB12AD}" type="sibTrans" cxnId="{6F93AC6D-2C74-4D43-8A00-597771A2B1F7}">
      <dgm:prSet/>
      <dgm:spPr/>
      <dgm:t>
        <a:bodyPr/>
        <a:lstStyle/>
        <a:p>
          <a:endParaRPr lang="en-GB"/>
        </a:p>
      </dgm:t>
    </dgm:pt>
    <dgm:pt modelId="{9F78D3DE-F3B4-4A8E-A350-FD48DCEC6AAC}" type="parTrans" cxnId="{6F93AC6D-2C74-4D43-8A00-597771A2B1F7}">
      <dgm:prSet/>
      <dgm:spPr/>
      <dgm:t>
        <a:bodyPr/>
        <a:lstStyle/>
        <a:p>
          <a:endParaRPr lang="en-GB"/>
        </a:p>
      </dgm:t>
    </dgm:pt>
    <dgm:pt modelId="{394E2840-2630-4DF9-9202-F9DCDF9898AC}" type="pres">
      <dgm:prSet presAssocID="{489EFD93-6DEB-4768-9928-1D2B9575FCC8}" presName="Name0" presStyleCnt="0">
        <dgm:presLayoutVars>
          <dgm:chMax val="1"/>
          <dgm:chPref val="1"/>
          <dgm:dir/>
          <dgm:animOne val="branch"/>
          <dgm:animLvl val="lvl"/>
        </dgm:presLayoutVars>
      </dgm:prSet>
      <dgm:spPr/>
    </dgm:pt>
    <dgm:pt modelId="{667F0D10-DC28-4552-BE23-F6DAE855079A}" type="pres">
      <dgm:prSet presAssocID="{04CBB484-226B-40B9-B0E2-DCD5CE154F32}" presName="singleCycle" presStyleCnt="0"/>
      <dgm:spPr/>
    </dgm:pt>
    <dgm:pt modelId="{C9A9A098-D926-42F8-8C27-4CA7BC7E24CB}" type="pres">
      <dgm:prSet presAssocID="{04CBB484-226B-40B9-B0E2-DCD5CE154F32}" presName="singleCenter" presStyleLbl="node1" presStyleIdx="0" presStyleCnt="8" custScaleX="97647" custScaleY="65483" custLinFactNeighborX="-568" custLinFactNeighborY="-5567">
        <dgm:presLayoutVars>
          <dgm:chMax val="7"/>
          <dgm:chPref val="7"/>
        </dgm:presLayoutVars>
      </dgm:prSet>
      <dgm:spPr/>
    </dgm:pt>
    <dgm:pt modelId="{A0C75B92-6CFC-4E4F-9158-7D7ADC25A301}" type="pres">
      <dgm:prSet presAssocID="{7A2F630A-4517-4DDA-A919-1DDF1B512C4F}" presName="Name56" presStyleLbl="parChTrans1D2" presStyleIdx="0" presStyleCnt="7"/>
      <dgm:spPr/>
    </dgm:pt>
    <dgm:pt modelId="{BC17FEFD-6412-4491-B8F5-061DDFD1E866}" type="pres">
      <dgm:prSet presAssocID="{929FD905-30D1-4CEE-9686-92183A4F846B}" presName="text0" presStyleLbl="node1" presStyleIdx="1" presStyleCnt="8" custScaleX="128504" custScaleY="119555" custRadScaleRad="99666" custRadScaleInc="0">
        <dgm:presLayoutVars>
          <dgm:bulletEnabled val="1"/>
        </dgm:presLayoutVars>
      </dgm:prSet>
      <dgm:spPr/>
    </dgm:pt>
    <dgm:pt modelId="{C43DA56A-3922-4A62-82E0-540FCC407B76}" type="pres">
      <dgm:prSet presAssocID="{4CB37668-5138-4C42-AAB5-40258ACB234D}" presName="Name56" presStyleLbl="parChTrans1D2" presStyleIdx="1" presStyleCnt="7"/>
      <dgm:spPr/>
    </dgm:pt>
    <dgm:pt modelId="{B2F69F60-7226-4281-8EE3-675364E443FF}" type="pres">
      <dgm:prSet presAssocID="{A549D3B2-B34D-431A-BB08-F831B3F7655B}" presName="text0" presStyleLbl="node1" presStyleIdx="2" presStyleCnt="8" custScaleX="130107" custScaleY="131174" custRadScaleRad="102111" custRadScaleInc="3650">
        <dgm:presLayoutVars>
          <dgm:bulletEnabled val="1"/>
        </dgm:presLayoutVars>
      </dgm:prSet>
      <dgm:spPr/>
    </dgm:pt>
    <dgm:pt modelId="{E598EA74-1BB0-4297-86C1-864C9A0A5654}" type="pres">
      <dgm:prSet presAssocID="{C07DADFD-027E-45A9-8850-12DC8A3D9011}" presName="Name56" presStyleLbl="parChTrans1D2" presStyleIdx="2" presStyleCnt="7"/>
      <dgm:spPr/>
    </dgm:pt>
    <dgm:pt modelId="{6B4214EE-7FF8-4AC6-AD38-6CF0B467CFB2}" type="pres">
      <dgm:prSet presAssocID="{9F0CE87A-05B5-4265-961F-2C1CA4803B45}" presName="text0" presStyleLbl="node1" presStyleIdx="3" presStyleCnt="8" custScaleX="127387" custScaleY="126135" custRadScaleRad="100971" custRadScaleInc="-5629">
        <dgm:presLayoutVars>
          <dgm:bulletEnabled val="1"/>
        </dgm:presLayoutVars>
      </dgm:prSet>
      <dgm:spPr/>
    </dgm:pt>
    <dgm:pt modelId="{DB14789A-CECB-4422-9261-AC573B9C23BB}" type="pres">
      <dgm:prSet presAssocID="{37405284-B565-4CB7-B9B0-2F1B079910B4}" presName="Name56" presStyleLbl="parChTrans1D2" presStyleIdx="3" presStyleCnt="7"/>
      <dgm:spPr/>
    </dgm:pt>
    <dgm:pt modelId="{6EAF3FD1-A04B-41C5-AC01-D13626FF43A4}" type="pres">
      <dgm:prSet presAssocID="{AB69EDDE-9B1D-47C5-9783-4AFC32C06755}" presName="text0" presStyleLbl="node1" presStyleIdx="4" presStyleCnt="8" custScaleX="132005" custScaleY="125166">
        <dgm:presLayoutVars>
          <dgm:bulletEnabled val="1"/>
        </dgm:presLayoutVars>
      </dgm:prSet>
      <dgm:spPr/>
    </dgm:pt>
    <dgm:pt modelId="{33BBA800-5A51-4876-9808-BABFA08854CE}" type="pres">
      <dgm:prSet presAssocID="{5F409CA0-5924-436B-9B17-AEFD1EF0D9AC}" presName="Name56" presStyleLbl="parChTrans1D2" presStyleIdx="4" presStyleCnt="7"/>
      <dgm:spPr/>
    </dgm:pt>
    <dgm:pt modelId="{0E527E97-E23F-4560-9DBD-359B37CE9F2B}" type="pres">
      <dgm:prSet presAssocID="{09321016-6FDF-4C5F-A6D9-5E40779F139C}" presName="text0" presStyleLbl="node1" presStyleIdx="5" presStyleCnt="8" custScaleX="137524" custScaleY="119265">
        <dgm:presLayoutVars>
          <dgm:bulletEnabled val="1"/>
        </dgm:presLayoutVars>
      </dgm:prSet>
      <dgm:spPr/>
    </dgm:pt>
    <dgm:pt modelId="{0FACFB91-C953-405F-936A-32231C42ABB5}" type="pres">
      <dgm:prSet presAssocID="{8092453F-F4AB-451E-B1F7-581A057D51CE}" presName="Name56" presStyleLbl="parChTrans1D2" presStyleIdx="5" presStyleCnt="7"/>
      <dgm:spPr/>
    </dgm:pt>
    <dgm:pt modelId="{366B15BB-E381-4F12-9BD6-C5A2B3B064C3}" type="pres">
      <dgm:prSet presAssocID="{DBEC7F98-5DB1-40D2-8585-0F47ADD50FCE}" presName="text0" presStyleLbl="node1" presStyleIdx="6" presStyleCnt="8" custScaleX="132906" custScaleY="127003">
        <dgm:presLayoutVars>
          <dgm:bulletEnabled val="1"/>
        </dgm:presLayoutVars>
      </dgm:prSet>
      <dgm:spPr/>
    </dgm:pt>
    <dgm:pt modelId="{0C9C78B1-92C5-4077-9EFD-80533D0FDF43}" type="pres">
      <dgm:prSet presAssocID="{8AD5142B-FC77-4664-AC94-5E571F0AFAC8}" presName="Name56" presStyleLbl="parChTrans1D2" presStyleIdx="6" presStyleCnt="7"/>
      <dgm:spPr/>
    </dgm:pt>
    <dgm:pt modelId="{045C79BC-E493-4C60-A6DC-F8EF32496740}" type="pres">
      <dgm:prSet presAssocID="{0DE53E6B-ADDE-4552-B34A-E89DB76BD60D}" presName="text0" presStyleLbl="node1" presStyleIdx="7" presStyleCnt="8" custScaleX="126902" custScaleY="132042">
        <dgm:presLayoutVars>
          <dgm:bulletEnabled val="1"/>
        </dgm:presLayoutVars>
      </dgm:prSet>
      <dgm:spPr/>
    </dgm:pt>
  </dgm:ptLst>
  <dgm:cxnLst>
    <dgm:cxn modelId="{ED9C8E0F-5292-4B9E-AE40-F4E17D6C3618}" type="presOf" srcId="{9F0CE87A-05B5-4265-961F-2C1CA4803B45}" destId="{6B4214EE-7FF8-4AC6-AD38-6CF0B467CFB2}" srcOrd="0" destOrd="0" presId="urn:microsoft.com/office/officeart/2008/layout/RadialCluster"/>
    <dgm:cxn modelId="{0101DE10-F24F-4E75-B4EC-30A720407306}" type="presOf" srcId="{04CBB484-226B-40B9-B0E2-DCD5CE154F32}" destId="{C9A9A098-D926-42F8-8C27-4CA7BC7E24CB}" srcOrd="0" destOrd="0" presId="urn:microsoft.com/office/officeart/2008/layout/RadialCluster"/>
    <dgm:cxn modelId="{4326131F-D546-42E5-A50F-D7A23658646C}" type="presOf" srcId="{4CB37668-5138-4C42-AAB5-40258ACB234D}" destId="{C43DA56A-3922-4A62-82E0-540FCC407B76}" srcOrd="0" destOrd="0" presId="urn:microsoft.com/office/officeart/2008/layout/RadialCluster"/>
    <dgm:cxn modelId="{4AAE323A-5BA6-4DB7-9110-D8AA50C5F998}" type="presOf" srcId="{7A2F630A-4517-4DDA-A919-1DDF1B512C4F}" destId="{A0C75B92-6CFC-4E4F-9158-7D7ADC25A301}" srcOrd="0" destOrd="0" presId="urn:microsoft.com/office/officeart/2008/layout/RadialCluster"/>
    <dgm:cxn modelId="{8BF4793F-3F18-4C9B-8DB8-9C7571C12B42}" type="presOf" srcId="{37405284-B565-4CB7-B9B0-2F1B079910B4}" destId="{DB14789A-CECB-4422-9261-AC573B9C23BB}" srcOrd="0" destOrd="0" presId="urn:microsoft.com/office/officeart/2008/layout/RadialCluster"/>
    <dgm:cxn modelId="{CB82AE3F-9049-4E1C-9E74-09294B3EC73D}" srcId="{04CBB484-226B-40B9-B0E2-DCD5CE154F32}" destId="{0DE53E6B-ADDE-4552-B34A-E89DB76BD60D}" srcOrd="6" destOrd="0" parTransId="{8AD5142B-FC77-4664-AC94-5E571F0AFAC8}" sibTransId="{0EE37D6C-EC6A-48B3-84E9-6C69B2CE1898}"/>
    <dgm:cxn modelId="{1918485F-BDA7-4993-81C0-042A3A52A618}" srcId="{04CBB484-226B-40B9-B0E2-DCD5CE154F32}" destId="{AB69EDDE-9B1D-47C5-9783-4AFC32C06755}" srcOrd="3" destOrd="0" parTransId="{37405284-B565-4CB7-B9B0-2F1B079910B4}" sibTransId="{F587EF89-3F6E-44B1-88F7-2E786AB0C2B3}"/>
    <dgm:cxn modelId="{CA641467-17C6-4B52-879B-D22143951DB6}" type="presOf" srcId="{489EFD93-6DEB-4768-9928-1D2B9575FCC8}" destId="{394E2840-2630-4DF9-9202-F9DCDF9898AC}" srcOrd="0" destOrd="0" presId="urn:microsoft.com/office/officeart/2008/layout/RadialCluster"/>
    <dgm:cxn modelId="{C5A16049-B648-4CCC-A69D-2E4C7B834A0B}" type="presOf" srcId="{5F409CA0-5924-436B-9B17-AEFD1EF0D9AC}" destId="{33BBA800-5A51-4876-9808-BABFA08854CE}" srcOrd="0" destOrd="0" presId="urn:microsoft.com/office/officeart/2008/layout/RadialCluster"/>
    <dgm:cxn modelId="{121F736A-F574-4F6F-A2D6-5E5ED13E7369}" type="presOf" srcId="{DBEC7F98-5DB1-40D2-8585-0F47ADD50FCE}" destId="{366B15BB-E381-4F12-9BD6-C5A2B3B064C3}" srcOrd="0" destOrd="0" presId="urn:microsoft.com/office/officeart/2008/layout/RadialCluster"/>
    <dgm:cxn modelId="{6F93AC6D-2C74-4D43-8A00-597771A2B1F7}" srcId="{489EFD93-6DEB-4768-9928-1D2B9575FCC8}" destId="{04CBB484-226B-40B9-B0E2-DCD5CE154F32}" srcOrd="0" destOrd="0" parTransId="{9F78D3DE-F3B4-4A8E-A350-FD48DCEC6AAC}" sibTransId="{FDC3F1A3-4211-455D-B790-ED01E4AB12AD}"/>
    <dgm:cxn modelId="{2EE07855-F3D5-4623-A99A-753D91FF51B0}" type="presOf" srcId="{C07DADFD-027E-45A9-8850-12DC8A3D9011}" destId="{E598EA74-1BB0-4297-86C1-864C9A0A5654}" srcOrd="0" destOrd="0" presId="urn:microsoft.com/office/officeart/2008/layout/RadialCluster"/>
    <dgm:cxn modelId="{8DBB9156-81DD-47A6-8A24-AFDD9805069A}" srcId="{04CBB484-226B-40B9-B0E2-DCD5CE154F32}" destId="{A549D3B2-B34D-431A-BB08-F831B3F7655B}" srcOrd="1" destOrd="0" parTransId="{4CB37668-5138-4C42-AAB5-40258ACB234D}" sibTransId="{420EC9E2-6E82-4505-B113-A837D570970E}"/>
    <dgm:cxn modelId="{65D99E82-BB0B-47F2-9E79-B2797C7ED3E5}" type="presOf" srcId="{929FD905-30D1-4CEE-9686-92183A4F846B}" destId="{BC17FEFD-6412-4491-B8F5-061DDFD1E866}" srcOrd="0" destOrd="0" presId="urn:microsoft.com/office/officeart/2008/layout/RadialCluster"/>
    <dgm:cxn modelId="{8C5DCC85-D33D-474F-96C9-660BF64CB52E}" type="presOf" srcId="{0DE53E6B-ADDE-4552-B34A-E89DB76BD60D}" destId="{045C79BC-E493-4C60-A6DC-F8EF32496740}" srcOrd="0" destOrd="0" presId="urn:microsoft.com/office/officeart/2008/layout/RadialCluster"/>
    <dgm:cxn modelId="{97AF23A0-B95B-416B-8ADB-BCA40BC744C8}" type="presOf" srcId="{8AD5142B-FC77-4664-AC94-5E571F0AFAC8}" destId="{0C9C78B1-92C5-4077-9EFD-80533D0FDF43}" srcOrd="0" destOrd="0" presId="urn:microsoft.com/office/officeart/2008/layout/RadialCluster"/>
    <dgm:cxn modelId="{8597B7A0-E4E1-4156-89DD-FC36E5F352D4}" type="presOf" srcId="{A549D3B2-B34D-431A-BB08-F831B3F7655B}" destId="{B2F69F60-7226-4281-8EE3-675364E443FF}" srcOrd="0" destOrd="0" presId="urn:microsoft.com/office/officeart/2008/layout/RadialCluster"/>
    <dgm:cxn modelId="{85E9D4A5-15D1-458B-A9DA-3303B9C913CA}" srcId="{04CBB484-226B-40B9-B0E2-DCD5CE154F32}" destId="{929FD905-30D1-4CEE-9686-92183A4F846B}" srcOrd="0" destOrd="0" parTransId="{7A2F630A-4517-4DDA-A919-1DDF1B512C4F}" sibTransId="{97F3F774-1013-44AA-BF24-CC495D2F76DD}"/>
    <dgm:cxn modelId="{AAB99EA6-4658-4FD3-99B9-C43CE1A2C5E9}" type="presOf" srcId="{8092453F-F4AB-451E-B1F7-581A057D51CE}" destId="{0FACFB91-C953-405F-936A-32231C42ABB5}" srcOrd="0" destOrd="0" presId="urn:microsoft.com/office/officeart/2008/layout/RadialCluster"/>
    <dgm:cxn modelId="{7017C7A9-40BD-4D15-9C98-4632CCE35DDA}" srcId="{04CBB484-226B-40B9-B0E2-DCD5CE154F32}" destId="{DBEC7F98-5DB1-40D2-8585-0F47ADD50FCE}" srcOrd="5" destOrd="0" parTransId="{8092453F-F4AB-451E-B1F7-581A057D51CE}" sibTransId="{92C0224F-04C6-46E3-BEF3-A719B3828B03}"/>
    <dgm:cxn modelId="{37D152DF-E14A-4D06-9607-602517B16F35}" type="presOf" srcId="{09321016-6FDF-4C5F-A6D9-5E40779F139C}" destId="{0E527E97-E23F-4560-9DBD-359B37CE9F2B}" srcOrd="0" destOrd="0" presId="urn:microsoft.com/office/officeart/2008/layout/RadialCluster"/>
    <dgm:cxn modelId="{D00765E1-32B8-442A-9EF7-D1001D5770B8}" type="presOf" srcId="{AB69EDDE-9B1D-47C5-9783-4AFC32C06755}" destId="{6EAF3FD1-A04B-41C5-AC01-D13626FF43A4}" srcOrd="0" destOrd="0" presId="urn:microsoft.com/office/officeart/2008/layout/RadialCluster"/>
    <dgm:cxn modelId="{71BF82E9-A6B7-47E7-B093-62D2D1948740}" srcId="{04CBB484-226B-40B9-B0E2-DCD5CE154F32}" destId="{9F0CE87A-05B5-4265-961F-2C1CA4803B45}" srcOrd="2" destOrd="0" parTransId="{C07DADFD-027E-45A9-8850-12DC8A3D9011}" sibTransId="{54E022C1-AA95-49BA-9BBF-7A0BE96E08BC}"/>
    <dgm:cxn modelId="{9C5C3CFA-0438-47DD-9286-7DA1A550F933}" srcId="{04CBB484-226B-40B9-B0E2-DCD5CE154F32}" destId="{09321016-6FDF-4C5F-A6D9-5E40779F139C}" srcOrd="4" destOrd="0" parTransId="{5F409CA0-5924-436B-9B17-AEFD1EF0D9AC}" sibTransId="{A8DBDEE9-DD36-4EBF-A05A-54E0ED56D2AE}"/>
    <dgm:cxn modelId="{DFFE2654-A04F-4B13-8E3F-23D026DA5B2C}" type="presParOf" srcId="{394E2840-2630-4DF9-9202-F9DCDF9898AC}" destId="{667F0D10-DC28-4552-BE23-F6DAE855079A}" srcOrd="0" destOrd="0" presId="urn:microsoft.com/office/officeart/2008/layout/RadialCluster"/>
    <dgm:cxn modelId="{F54D5C0C-C6EB-4FF8-BA84-18C0FC5E7400}" type="presParOf" srcId="{667F0D10-DC28-4552-BE23-F6DAE855079A}" destId="{C9A9A098-D926-42F8-8C27-4CA7BC7E24CB}" srcOrd="0" destOrd="0" presId="urn:microsoft.com/office/officeart/2008/layout/RadialCluster"/>
    <dgm:cxn modelId="{8678E23B-5CC9-4F5B-8FFF-283727EC7DC5}" type="presParOf" srcId="{667F0D10-DC28-4552-BE23-F6DAE855079A}" destId="{A0C75B92-6CFC-4E4F-9158-7D7ADC25A301}" srcOrd="1" destOrd="0" presId="urn:microsoft.com/office/officeart/2008/layout/RadialCluster"/>
    <dgm:cxn modelId="{A29F56BD-07A4-4D17-BCB9-573903E42A9A}" type="presParOf" srcId="{667F0D10-DC28-4552-BE23-F6DAE855079A}" destId="{BC17FEFD-6412-4491-B8F5-061DDFD1E866}" srcOrd="2" destOrd="0" presId="urn:microsoft.com/office/officeart/2008/layout/RadialCluster"/>
    <dgm:cxn modelId="{C07C9C91-14F1-45E6-947C-9F78C84F1590}" type="presParOf" srcId="{667F0D10-DC28-4552-BE23-F6DAE855079A}" destId="{C43DA56A-3922-4A62-82E0-540FCC407B76}" srcOrd="3" destOrd="0" presId="urn:microsoft.com/office/officeart/2008/layout/RadialCluster"/>
    <dgm:cxn modelId="{95E61276-AA10-4CE2-A73B-051F42B18964}" type="presParOf" srcId="{667F0D10-DC28-4552-BE23-F6DAE855079A}" destId="{B2F69F60-7226-4281-8EE3-675364E443FF}" srcOrd="4" destOrd="0" presId="urn:microsoft.com/office/officeart/2008/layout/RadialCluster"/>
    <dgm:cxn modelId="{DB934215-CB7A-432F-BDF4-F2D9FD12DC5D}" type="presParOf" srcId="{667F0D10-DC28-4552-BE23-F6DAE855079A}" destId="{E598EA74-1BB0-4297-86C1-864C9A0A5654}" srcOrd="5" destOrd="0" presId="urn:microsoft.com/office/officeart/2008/layout/RadialCluster"/>
    <dgm:cxn modelId="{1C6D734D-8FE6-4024-8619-C99F558BADCA}" type="presParOf" srcId="{667F0D10-DC28-4552-BE23-F6DAE855079A}" destId="{6B4214EE-7FF8-4AC6-AD38-6CF0B467CFB2}" srcOrd="6" destOrd="0" presId="urn:microsoft.com/office/officeart/2008/layout/RadialCluster"/>
    <dgm:cxn modelId="{A69FE291-C416-4C87-AC9C-B41244453D78}" type="presParOf" srcId="{667F0D10-DC28-4552-BE23-F6DAE855079A}" destId="{DB14789A-CECB-4422-9261-AC573B9C23BB}" srcOrd="7" destOrd="0" presId="urn:microsoft.com/office/officeart/2008/layout/RadialCluster"/>
    <dgm:cxn modelId="{7EE92026-895E-42D3-A0F8-B856458BD34C}" type="presParOf" srcId="{667F0D10-DC28-4552-BE23-F6DAE855079A}" destId="{6EAF3FD1-A04B-41C5-AC01-D13626FF43A4}" srcOrd="8" destOrd="0" presId="urn:microsoft.com/office/officeart/2008/layout/RadialCluster"/>
    <dgm:cxn modelId="{B7C36FB4-5964-4F69-BEE4-2A72FEAB789F}" type="presParOf" srcId="{667F0D10-DC28-4552-BE23-F6DAE855079A}" destId="{33BBA800-5A51-4876-9808-BABFA08854CE}" srcOrd="9" destOrd="0" presId="urn:microsoft.com/office/officeart/2008/layout/RadialCluster"/>
    <dgm:cxn modelId="{9740C774-C943-4160-A9FA-79DFC69CD138}" type="presParOf" srcId="{667F0D10-DC28-4552-BE23-F6DAE855079A}" destId="{0E527E97-E23F-4560-9DBD-359B37CE9F2B}" srcOrd="10" destOrd="0" presId="urn:microsoft.com/office/officeart/2008/layout/RadialCluster"/>
    <dgm:cxn modelId="{15A0BD3A-CD60-4E1E-ACD4-D5D658A8C3F8}" type="presParOf" srcId="{667F0D10-DC28-4552-BE23-F6DAE855079A}" destId="{0FACFB91-C953-405F-936A-32231C42ABB5}" srcOrd="11" destOrd="0" presId="urn:microsoft.com/office/officeart/2008/layout/RadialCluster"/>
    <dgm:cxn modelId="{C4B909E0-03B4-4268-AF41-89B6571F8DC5}" type="presParOf" srcId="{667F0D10-DC28-4552-BE23-F6DAE855079A}" destId="{366B15BB-E381-4F12-9BD6-C5A2B3B064C3}" srcOrd="12" destOrd="0" presId="urn:microsoft.com/office/officeart/2008/layout/RadialCluster"/>
    <dgm:cxn modelId="{E443E88A-F071-4AC9-A630-663771912DBB}" type="presParOf" srcId="{667F0D10-DC28-4552-BE23-F6DAE855079A}" destId="{0C9C78B1-92C5-4077-9EFD-80533D0FDF43}" srcOrd="13" destOrd="0" presId="urn:microsoft.com/office/officeart/2008/layout/RadialCluster"/>
    <dgm:cxn modelId="{C539E85B-F92D-4B8C-BEB5-867365E5ED41}" type="presParOf" srcId="{667F0D10-DC28-4552-BE23-F6DAE855079A}" destId="{045C79BC-E493-4C60-A6DC-F8EF32496740}"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B4F712-A11D-4CB9-9919-C26AC599E49A}" type="doc">
      <dgm:prSet loTypeId="urn:microsoft.com/office/officeart/2005/8/layout/venn2" loCatId="relationship" qsTypeId="urn:microsoft.com/office/officeart/2005/8/quickstyle/3d3" qsCatId="3D" csTypeId="urn:microsoft.com/office/officeart/2005/8/colors/colorful5" csCatId="colorful" phldr="1"/>
      <dgm:spPr/>
      <dgm:t>
        <a:bodyPr/>
        <a:lstStyle/>
        <a:p>
          <a:endParaRPr lang="en-US"/>
        </a:p>
      </dgm:t>
    </dgm:pt>
    <dgm:pt modelId="{E6366DD6-C96E-4525-B4AC-4EA9BF17F783}">
      <dgm:prSet phldrT="[Text]" custT="1"/>
      <dgm:spPr>
        <a:solidFill>
          <a:srgbClr val="5BB196"/>
        </a:solidFill>
      </dgm:spPr>
      <dgm:t>
        <a:bodyPr/>
        <a:lstStyle/>
        <a:p>
          <a:r>
            <a:rPr lang="en-US" sz="1600" b="1" dirty="0">
              <a:solidFill>
                <a:schemeClr val="tx1"/>
              </a:solidFill>
              <a:latin typeface="Arial" panose="020B0604020202020204" pitchFamily="34" charset="0"/>
              <a:cs typeface="Arial" panose="020B0604020202020204" pitchFamily="34" charset="0"/>
            </a:rPr>
            <a:t>MACROSYSTEM</a:t>
          </a:r>
        </a:p>
      </dgm:t>
    </dgm:pt>
    <dgm:pt modelId="{CB0A00AD-1B1E-4247-9CCB-D8BF70383114}" type="parTrans" cxnId="{E6166544-FDEB-4F15-B62E-BC8D83CFC0D4}">
      <dgm:prSet/>
      <dgm:spPr/>
      <dgm:t>
        <a:bodyPr/>
        <a:lstStyle/>
        <a:p>
          <a:endParaRPr lang="en-US"/>
        </a:p>
      </dgm:t>
    </dgm:pt>
    <dgm:pt modelId="{A12DC2E3-B507-4E08-8D5F-040E85FA63F8}" type="sibTrans" cxnId="{E6166544-FDEB-4F15-B62E-BC8D83CFC0D4}">
      <dgm:prSet/>
      <dgm:spPr/>
      <dgm:t>
        <a:bodyPr/>
        <a:lstStyle/>
        <a:p>
          <a:endParaRPr lang="en-US"/>
        </a:p>
      </dgm:t>
    </dgm:pt>
    <dgm:pt modelId="{FA123269-2C7D-4D8C-837F-46B2A94F91CF}">
      <dgm:prSet phldrT="[Text]" custT="1"/>
      <dgm:spPr/>
      <dgm:t>
        <a:bodyPr/>
        <a:lstStyle/>
        <a:p>
          <a:r>
            <a:rPr lang="en-US" sz="1600" b="1" dirty="0">
              <a:solidFill>
                <a:schemeClr val="tx1"/>
              </a:solidFill>
              <a:latin typeface="Arial" panose="020B0604020202020204" pitchFamily="34" charset="0"/>
              <a:cs typeface="Arial" panose="020B0604020202020204" pitchFamily="34" charset="0"/>
            </a:rPr>
            <a:t>MESOSYSTEM</a:t>
          </a:r>
        </a:p>
        <a:p>
          <a:endParaRPr lang="en-US" sz="1200" dirty="0"/>
        </a:p>
      </dgm:t>
    </dgm:pt>
    <dgm:pt modelId="{230DE61F-04CC-46E2-96DD-AFA61EF2EE70}" type="parTrans" cxnId="{F92E1BB0-D64D-41EA-B9FA-9340C8588C85}">
      <dgm:prSet/>
      <dgm:spPr/>
      <dgm:t>
        <a:bodyPr/>
        <a:lstStyle/>
        <a:p>
          <a:endParaRPr lang="en-US"/>
        </a:p>
      </dgm:t>
    </dgm:pt>
    <dgm:pt modelId="{1EBAC242-051A-4F32-9061-15DDDE61E508}" type="sibTrans" cxnId="{F92E1BB0-D64D-41EA-B9FA-9340C8588C85}">
      <dgm:prSet/>
      <dgm:spPr/>
      <dgm:t>
        <a:bodyPr/>
        <a:lstStyle/>
        <a:p>
          <a:endParaRPr lang="en-US"/>
        </a:p>
      </dgm:t>
    </dgm:pt>
    <dgm:pt modelId="{5A5606BF-3BE0-4172-A2A5-5175AB0C2404}">
      <dgm:prSet phldrT="[Text]" custT="1"/>
      <dgm:spPr/>
      <dgm:t>
        <a:bodyPr/>
        <a:lstStyle/>
        <a:p>
          <a:r>
            <a:rPr lang="en-US" sz="1600" b="1" dirty="0">
              <a:solidFill>
                <a:schemeClr val="tx1"/>
              </a:solidFill>
              <a:latin typeface="Arial" panose="020B0604020202020204" pitchFamily="34" charset="0"/>
              <a:cs typeface="Arial" panose="020B0604020202020204" pitchFamily="34" charset="0"/>
            </a:rPr>
            <a:t>EXOSYSTEM</a:t>
          </a:r>
        </a:p>
        <a:p>
          <a:endParaRPr lang="en-US" sz="1400" b="1" dirty="0">
            <a:solidFill>
              <a:schemeClr val="tx1"/>
            </a:solidFill>
          </a:endParaRPr>
        </a:p>
      </dgm:t>
    </dgm:pt>
    <dgm:pt modelId="{3B0BE791-F5B2-4317-9FC0-086561F41563}" type="parTrans" cxnId="{D15F33AE-5151-41BD-94BE-D5DDB7EDDC49}">
      <dgm:prSet/>
      <dgm:spPr/>
      <dgm:t>
        <a:bodyPr/>
        <a:lstStyle/>
        <a:p>
          <a:endParaRPr lang="en-US"/>
        </a:p>
      </dgm:t>
    </dgm:pt>
    <dgm:pt modelId="{5676778C-954A-487E-BBDD-2744571035FE}" type="sibTrans" cxnId="{D15F33AE-5151-41BD-94BE-D5DDB7EDDC49}">
      <dgm:prSet/>
      <dgm:spPr/>
      <dgm:t>
        <a:bodyPr/>
        <a:lstStyle/>
        <a:p>
          <a:endParaRPr lang="en-US"/>
        </a:p>
      </dgm:t>
    </dgm:pt>
    <dgm:pt modelId="{647250E5-E68E-4AA6-A83D-D29094AD70A7}">
      <dgm:prSet phldrT="[Text]" custT="1"/>
      <dgm:spPr>
        <a:solidFill>
          <a:srgbClr val="00B050"/>
        </a:solidFill>
      </dgm:spPr>
      <dgm:t>
        <a:bodyPr/>
        <a:lstStyle/>
        <a:p>
          <a:r>
            <a:rPr lang="en-US" sz="1600" b="1" dirty="0">
              <a:solidFill>
                <a:schemeClr val="tx1"/>
              </a:solidFill>
              <a:latin typeface="Arial" panose="020B0604020202020204" pitchFamily="34" charset="0"/>
              <a:cs typeface="Arial" panose="020B0604020202020204" pitchFamily="34" charset="0"/>
            </a:rPr>
            <a:t>MICROSYSTEM</a:t>
          </a:r>
        </a:p>
      </dgm:t>
    </dgm:pt>
    <dgm:pt modelId="{8B1CE96F-1426-428D-B25E-43A20A5A5FB6}" type="parTrans" cxnId="{0804E3EA-3A84-4317-8838-CD67C56EDED5}">
      <dgm:prSet/>
      <dgm:spPr/>
      <dgm:t>
        <a:bodyPr/>
        <a:lstStyle/>
        <a:p>
          <a:endParaRPr lang="en-US"/>
        </a:p>
      </dgm:t>
    </dgm:pt>
    <dgm:pt modelId="{B2B9098B-5D28-4E57-8E7D-950A5FE4A035}" type="sibTrans" cxnId="{0804E3EA-3A84-4317-8838-CD67C56EDED5}">
      <dgm:prSet/>
      <dgm:spPr/>
      <dgm:t>
        <a:bodyPr/>
        <a:lstStyle/>
        <a:p>
          <a:endParaRPr lang="en-US"/>
        </a:p>
      </dgm:t>
    </dgm:pt>
    <dgm:pt modelId="{8D244DCF-D3B4-47CD-BB25-EB576C341FCF}" type="pres">
      <dgm:prSet presAssocID="{B5B4F712-A11D-4CB9-9919-C26AC599E49A}" presName="Name0" presStyleCnt="0">
        <dgm:presLayoutVars>
          <dgm:chMax val="7"/>
          <dgm:resizeHandles val="exact"/>
        </dgm:presLayoutVars>
      </dgm:prSet>
      <dgm:spPr/>
    </dgm:pt>
    <dgm:pt modelId="{3DA058D0-0913-49CE-BA60-4A697446384A}" type="pres">
      <dgm:prSet presAssocID="{B5B4F712-A11D-4CB9-9919-C26AC599E49A}" presName="comp1" presStyleCnt="0"/>
      <dgm:spPr/>
    </dgm:pt>
    <dgm:pt modelId="{60CF5A7F-F6AA-4360-B73E-F79EC2C24F1D}" type="pres">
      <dgm:prSet presAssocID="{B5B4F712-A11D-4CB9-9919-C26AC599E49A}" presName="circle1" presStyleLbl="node1" presStyleIdx="0" presStyleCnt="4" custScaleX="111906" custLinFactNeighborX="-1190"/>
      <dgm:spPr/>
    </dgm:pt>
    <dgm:pt modelId="{16167D42-66C6-47A7-A558-1356B98DF294}" type="pres">
      <dgm:prSet presAssocID="{B5B4F712-A11D-4CB9-9919-C26AC599E49A}" presName="c1text" presStyleLbl="node1" presStyleIdx="0" presStyleCnt="4">
        <dgm:presLayoutVars>
          <dgm:bulletEnabled val="1"/>
        </dgm:presLayoutVars>
      </dgm:prSet>
      <dgm:spPr/>
    </dgm:pt>
    <dgm:pt modelId="{CFD5A818-0AD3-4A5D-9EF4-5A1F4BCCC2F4}" type="pres">
      <dgm:prSet presAssocID="{B5B4F712-A11D-4CB9-9919-C26AC599E49A}" presName="comp2" presStyleCnt="0"/>
      <dgm:spPr/>
    </dgm:pt>
    <dgm:pt modelId="{F014C439-D203-4A8E-8E8A-1392FFD6250E}" type="pres">
      <dgm:prSet presAssocID="{B5B4F712-A11D-4CB9-9919-C26AC599E49A}" presName="circle2" presStyleLbl="node1" presStyleIdx="1" presStyleCnt="4" custScaleX="104167" custScaleY="92377" custLinFactNeighborY="-8955"/>
      <dgm:spPr/>
    </dgm:pt>
    <dgm:pt modelId="{2E89F39A-F19A-4E22-8604-21CF78552578}" type="pres">
      <dgm:prSet presAssocID="{B5B4F712-A11D-4CB9-9919-C26AC599E49A}" presName="c2text" presStyleLbl="node1" presStyleIdx="1" presStyleCnt="4">
        <dgm:presLayoutVars>
          <dgm:bulletEnabled val="1"/>
        </dgm:presLayoutVars>
      </dgm:prSet>
      <dgm:spPr/>
    </dgm:pt>
    <dgm:pt modelId="{89D31DF8-AF6C-4817-9A85-6B37FF6CF438}" type="pres">
      <dgm:prSet presAssocID="{B5B4F712-A11D-4CB9-9919-C26AC599E49A}" presName="comp3" presStyleCnt="0"/>
      <dgm:spPr/>
    </dgm:pt>
    <dgm:pt modelId="{9D23E9F9-EA1F-4AC3-BB37-E53A7AABAC7A}" type="pres">
      <dgm:prSet presAssocID="{B5B4F712-A11D-4CB9-9919-C26AC599E49A}" presName="circle3" presStyleLbl="node1" presStyleIdx="2" presStyleCnt="4" custScaleX="95890" custScaleY="90429" custLinFactNeighborX="326" custLinFactNeighborY="-25817"/>
      <dgm:spPr/>
    </dgm:pt>
    <dgm:pt modelId="{988D65F8-8898-4AD9-A1E5-3792A91AC09B}" type="pres">
      <dgm:prSet presAssocID="{B5B4F712-A11D-4CB9-9919-C26AC599E49A}" presName="c3text" presStyleLbl="node1" presStyleIdx="2" presStyleCnt="4">
        <dgm:presLayoutVars>
          <dgm:bulletEnabled val="1"/>
        </dgm:presLayoutVars>
      </dgm:prSet>
      <dgm:spPr/>
    </dgm:pt>
    <dgm:pt modelId="{18705A0F-B551-49A9-BAE5-76D77FC9122C}" type="pres">
      <dgm:prSet presAssocID="{B5B4F712-A11D-4CB9-9919-C26AC599E49A}" presName="comp4" presStyleCnt="0"/>
      <dgm:spPr/>
    </dgm:pt>
    <dgm:pt modelId="{8A1F1513-E493-4D76-AC0A-B22630FEB06A}" type="pres">
      <dgm:prSet presAssocID="{B5B4F712-A11D-4CB9-9919-C26AC599E49A}" presName="circle4" presStyleLbl="node1" presStyleIdx="3" presStyleCnt="4" custScaleX="109029" custScaleY="90146" custLinFactNeighborX="-943" custLinFactNeighborY="-53737"/>
      <dgm:spPr/>
    </dgm:pt>
    <dgm:pt modelId="{83E8300F-854B-44E0-BBCE-047B89BAF420}" type="pres">
      <dgm:prSet presAssocID="{B5B4F712-A11D-4CB9-9919-C26AC599E49A}" presName="c4text" presStyleLbl="node1" presStyleIdx="3" presStyleCnt="4">
        <dgm:presLayoutVars>
          <dgm:bulletEnabled val="1"/>
        </dgm:presLayoutVars>
      </dgm:prSet>
      <dgm:spPr/>
    </dgm:pt>
  </dgm:ptLst>
  <dgm:cxnLst>
    <dgm:cxn modelId="{44CF0A24-17FB-482F-846C-30BA7372AE76}" type="presOf" srcId="{5A5606BF-3BE0-4172-A2A5-5175AB0C2404}" destId="{9D23E9F9-EA1F-4AC3-BB37-E53A7AABAC7A}" srcOrd="0" destOrd="0" presId="urn:microsoft.com/office/officeart/2005/8/layout/venn2"/>
    <dgm:cxn modelId="{C3802F5D-5702-4951-A8D2-18552BD24592}" type="presOf" srcId="{B5B4F712-A11D-4CB9-9919-C26AC599E49A}" destId="{8D244DCF-D3B4-47CD-BB25-EB576C341FCF}" srcOrd="0" destOrd="0" presId="urn:microsoft.com/office/officeart/2005/8/layout/venn2"/>
    <dgm:cxn modelId="{E6166544-FDEB-4F15-B62E-BC8D83CFC0D4}" srcId="{B5B4F712-A11D-4CB9-9919-C26AC599E49A}" destId="{E6366DD6-C96E-4525-B4AC-4EA9BF17F783}" srcOrd="0" destOrd="0" parTransId="{CB0A00AD-1B1E-4247-9CCB-D8BF70383114}" sibTransId="{A12DC2E3-B507-4E08-8D5F-040E85FA63F8}"/>
    <dgm:cxn modelId="{90E7E358-E9A2-4C0D-B821-BE956D5FE8CB}" type="presOf" srcId="{5A5606BF-3BE0-4172-A2A5-5175AB0C2404}" destId="{988D65F8-8898-4AD9-A1E5-3792A91AC09B}" srcOrd="1" destOrd="0" presId="urn:microsoft.com/office/officeart/2005/8/layout/venn2"/>
    <dgm:cxn modelId="{0E556397-09E4-4551-81BD-0D8DC039C149}" type="presOf" srcId="{647250E5-E68E-4AA6-A83D-D29094AD70A7}" destId="{83E8300F-854B-44E0-BBCE-047B89BAF420}" srcOrd="1" destOrd="0" presId="urn:microsoft.com/office/officeart/2005/8/layout/venn2"/>
    <dgm:cxn modelId="{96DC5FAC-8E9A-4833-95BC-42B9E8A0FD7E}" type="presOf" srcId="{E6366DD6-C96E-4525-B4AC-4EA9BF17F783}" destId="{60CF5A7F-F6AA-4360-B73E-F79EC2C24F1D}" srcOrd="0" destOrd="0" presId="urn:microsoft.com/office/officeart/2005/8/layout/venn2"/>
    <dgm:cxn modelId="{D15F33AE-5151-41BD-94BE-D5DDB7EDDC49}" srcId="{B5B4F712-A11D-4CB9-9919-C26AC599E49A}" destId="{5A5606BF-3BE0-4172-A2A5-5175AB0C2404}" srcOrd="2" destOrd="0" parTransId="{3B0BE791-F5B2-4317-9FC0-086561F41563}" sibTransId="{5676778C-954A-487E-BBDD-2744571035FE}"/>
    <dgm:cxn modelId="{F92E1BB0-D64D-41EA-B9FA-9340C8588C85}" srcId="{B5B4F712-A11D-4CB9-9919-C26AC599E49A}" destId="{FA123269-2C7D-4D8C-837F-46B2A94F91CF}" srcOrd="1" destOrd="0" parTransId="{230DE61F-04CC-46E2-96DD-AFA61EF2EE70}" sibTransId="{1EBAC242-051A-4F32-9061-15DDDE61E508}"/>
    <dgm:cxn modelId="{B7DE07CE-DD7B-412D-816D-752E20A88687}" type="presOf" srcId="{FA123269-2C7D-4D8C-837F-46B2A94F91CF}" destId="{2E89F39A-F19A-4E22-8604-21CF78552578}" srcOrd="1" destOrd="0" presId="urn:microsoft.com/office/officeart/2005/8/layout/venn2"/>
    <dgm:cxn modelId="{E00C1ADB-51FD-46D8-A49C-C421407C75B4}" type="presOf" srcId="{FA123269-2C7D-4D8C-837F-46B2A94F91CF}" destId="{F014C439-D203-4A8E-8E8A-1392FFD6250E}" srcOrd="0" destOrd="0" presId="urn:microsoft.com/office/officeart/2005/8/layout/venn2"/>
    <dgm:cxn modelId="{0804E3EA-3A84-4317-8838-CD67C56EDED5}" srcId="{B5B4F712-A11D-4CB9-9919-C26AC599E49A}" destId="{647250E5-E68E-4AA6-A83D-D29094AD70A7}" srcOrd="3" destOrd="0" parTransId="{8B1CE96F-1426-428D-B25E-43A20A5A5FB6}" sibTransId="{B2B9098B-5D28-4E57-8E7D-950A5FE4A035}"/>
    <dgm:cxn modelId="{3ADBE8EB-C903-458B-BFED-5AF494666BB9}" type="presOf" srcId="{647250E5-E68E-4AA6-A83D-D29094AD70A7}" destId="{8A1F1513-E493-4D76-AC0A-B22630FEB06A}" srcOrd="0" destOrd="0" presId="urn:microsoft.com/office/officeart/2005/8/layout/venn2"/>
    <dgm:cxn modelId="{16725CFF-08D9-4BD1-BB01-A1F3E9E26929}" type="presOf" srcId="{E6366DD6-C96E-4525-B4AC-4EA9BF17F783}" destId="{16167D42-66C6-47A7-A558-1356B98DF294}" srcOrd="1" destOrd="0" presId="urn:microsoft.com/office/officeart/2005/8/layout/venn2"/>
    <dgm:cxn modelId="{D83405FD-8254-4153-8E3B-EE5DE3514CDF}" type="presParOf" srcId="{8D244DCF-D3B4-47CD-BB25-EB576C341FCF}" destId="{3DA058D0-0913-49CE-BA60-4A697446384A}" srcOrd="0" destOrd="0" presId="urn:microsoft.com/office/officeart/2005/8/layout/venn2"/>
    <dgm:cxn modelId="{3C63F1FB-5A2B-4571-A9AE-A05A9A4024E8}" type="presParOf" srcId="{3DA058D0-0913-49CE-BA60-4A697446384A}" destId="{60CF5A7F-F6AA-4360-B73E-F79EC2C24F1D}" srcOrd="0" destOrd="0" presId="urn:microsoft.com/office/officeart/2005/8/layout/venn2"/>
    <dgm:cxn modelId="{924AF3C3-9D39-4410-8AF5-282A773FAFFC}" type="presParOf" srcId="{3DA058D0-0913-49CE-BA60-4A697446384A}" destId="{16167D42-66C6-47A7-A558-1356B98DF294}" srcOrd="1" destOrd="0" presId="urn:microsoft.com/office/officeart/2005/8/layout/venn2"/>
    <dgm:cxn modelId="{1CBD8BFD-5D46-4EB6-B760-C76358DC070F}" type="presParOf" srcId="{8D244DCF-D3B4-47CD-BB25-EB576C341FCF}" destId="{CFD5A818-0AD3-4A5D-9EF4-5A1F4BCCC2F4}" srcOrd="1" destOrd="0" presId="urn:microsoft.com/office/officeart/2005/8/layout/venn2"/>
    <dgm:cxn modelId="{3A29BED9-A512-4E32-97CC-158387F2A256}" type="presParOf" srcId="{CFD5A818-0AD3-4A5D-9EF4-5A1F4BCCC2F4}" destId="{F014C439-D203-4A8E-8E8A-1392FFD6250E}" srcOrd="0" destOrd="0" presId="urn:microsoft.com/office/officeart/2005/8/layout/venn2"/>
    <dgm:cxn modelId="{61C70AF0-DA67-4FD4-8EAA-24928DAE0CEE}" type="presParOf" srcId="{CFD5A818-0AD3-4A5D-9EF4-5A1F4BCCC2F4}" destId="{2E89F39A-F19A-4E22-8604-21CF78552578}" srcOrd="1" destOrd="0" presId="urn:microsoft.com/office/officeart/2005/8/layout/venn2"/>
    <dgm:cxn modelId="{D79D4F1B-2BC8-4C3E-BA32-EF96DDF47370}" type="presParOf" srcId="{8D244DCF-D3B4-47CD-BB25-EB576C341FCF}" destId="{89D31DF8-AF6C-4817-9A85-6B37FF6CF438}" srcOrd="2" destOrd="0" presId="urn:microsoft.com/office/officeart/2005/8/layout/venn2"/>
    <dgm:cxn modelId="{76005D5A-5302-45A6-B36A-EE99F11191C7}" type="presParOf" srcId="{89D31DF8-AF6C-4817-9A85-6B37FF6CF438}" destId="{9D23E9F9-EA1F-4AC3-BB37-E53A7AABAC7A}" srcOrd="0" destOrd="0" presId="urn:microsoft.com/office/officeart/2005/8/layout/venn2"/>
    <dgm:cxn modelId="{B11A5C22-7ACB-4926-9ECE-65C7B4E31D07}" type="presParOf" srcId="{89D31DF8-AF6C-4817-9A85-6B37FF6CF438}" destId="{988D65F8-8898-4AD9-A1E5-3792A91AC09B}" srcOrd="1" destOrd="0" presId="urn:microsoft.com/office/officeart/2005/8/layout/venn2"/>
    <dgm:cxn modelId="{5B8B23AB-0D58-4A88-949F-AA15AD2CC700}" type="presParOf" srcId="{8D244DCF-D3B4-47CD-BB25-EB576C341FCF}" destId="{18705A0F-B551-49A9-BAE5-76D77FC9122C}" srcOrd="3" destOrd="0" presId="urn:microsoft.com/office/officeart/2005/8/layout/venn2"/>
    <dgm:cxn modelId="{80FA19AE-6ACC-4A40-B7EF-8F48DF87BF7A}" type="presParOf" srcId="{18705A0F-B551-49A9-BAE5-76D77FC9122C}" destId="{8A1F1513-E493-4D76-AC0A-B22630FEB06A}" srcOrd="0" destOrd="0" presId="urn:microsoft.com/office/officeart/2005/8/layout/venn2"/>
    <dgm:cxn modelId="{FA687ECA-CBD7-47C3-AB61-0725B9175BBC}" type="presParOf" srcId="{18705A0F-B551-49A9-BAE5-76D77FC9122C}" destId="{83E8300F-854B-44E0-BBCE-047B89BAF42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CD01DF-67BF-4659-B2BF-9637D6E7E0D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4CCF5DD7-3B5A-4B75-972C-924D062A8471}">
      <dgm:prSet phldrT="[Text]" custT="1"/>
      <dgm:spPr>
        <a:solidFill>
          <a:srgbClr val="ACC6BF"/>
        </a:solidFill>
        <a:scene3d>
          <a:camera prst="orthographicFront"/>
          <a:lightRig rig="threePt" dir="t"/>
        </a:scene3d>
        <a:sp3d>
          <a:bevelT/>
        </a:sp3d>
      </dgm:spPr>
      <dgm:t>
        <a:bodyPr/>
        <a:lstStyle/>
        <a:p>
          <a:r>
            <a:rPr lang="en-US" sz="1400" b="1" dirty="0">
              <a:solidFill>
                <a:schemeClr val="tx1"/>
              </a:solidFill>
              <a:latin typeface="Arial" panose="020B0604020202020204" pitchFamily="34" charset="0"/>
              <a:cs typeface="Arial" panose="020B0604020202020204" pitchFamily="34" charset="0"/>
            </a:rPr>
            <a:t>WIDER CULTURAL &amp; </a:t>
          </a:r>
        </a:p>
        <a:p>
          <a:r>
            <a:rPr lang="en-US" sz="1400" b="1" dirty="0">
              <a:solidFill>
                <a:schemeClr val="tx1"/>
              </a:solidFill>
              <a:latin typeface="Arial" panose="020B0604020202020204" pitchFamily="34" charset="0"/>
              <a:cs typeface="Arial" panose="020B0604020202020204" pitchFamily="34" charset="0"/>
            </a:rPr>
            <a:t>SOCIO-ECONOMIC SYSTEM</a:t>
          </a:r>
        </a:p>
      </dgm:t>
    </dgm:pt>
    <dgm:pt modelId="{FCF36B15-9819-4E53-86BD-7DD421F3AB4D}" type="parTrans" cxnId="{838A3C71-61A9-4D92-BF0F-40D710D50AFA}">
      <dgm:prSet/>
      <dgm:spPr/>
      <dgm:t>
        <a:bodyPr/>
        <a:lstStyle/>
        <a:p>
          <a:endParaRPr lang="en-US"/>
        </a:p>
      </dgm:t>
    </dgm:pt>
    <dgm:pt modelId="{6C5B459E-92D2-401B-AA95-E92766901F14}" type="sibTrans" cxnId="{838A3C71-61A9-4D92-BF0F-40D710D50AFA}">
      <dgm:prSet/>
      <dgm:spPr/>
      <dgm:t>
        <a:bodyPr/>
        <a:lstStyle/>
        <a:p>
          <a:endParaRPr lang="en-US"/>
        </a:p>
      </dgm:t>
    </dgm:pt>
    <dgm:pt modelId="{40176E6E-EDB3-4EB6-A4F8-58B296AA0F9B}">
      <dgm:prSet phldrT="[Text]"/>
      <dgm:spPr>
        <a:solidFill>
          <a:srgbClr val="33CCCC"/>
        </a:solidFill>
        <a:scene3d>
          <a:camera prst="orthographicFront"/>
          <a:lightRig rig="threePt" dir="t"/>
        </a:scene3d>
        <a:sp3d>
          <a:bevelT/>
        </a:sp3d>
      </dgm:spPr>
      <dgm:t>
        <a:bodyPr/>
        <a:lstStyle/>
        <a:p>
          <a:r>
            <a:rPr lang="en-US" b="1" dirty="0">
              <a:solidFill>
                <a:schemeClr val="tx1"/>
              </a:solidFill>
              <a:latin typeface="Arial" panose="020B0604020202020204" pitchFamily="34" charset="0"/>
              <a:cs typeface="Arial" panose="020B0604020202020204" pitchFamily="34" charset="0"/>
            </a:rPr>
            <a:t>SPOUSAL SYSTEM</a:t>
          </a:r>
        </a:p>
      </dgm:t>
    </dgm:pt>
    <dgm:pt modelId="{FC38B41A-B85B-4A59-8A0B-CA8A054E221C}" type="parTrans" cxnId="{879D314C-1329-4B85-A42A-160923ED2ED0}">
      <dgm:prSet/>
      <dgm:spPr/>
      <dgm:t>
        <a:bodyPr/>
        <a:lstStyle/>
        <a:p>
          <a:endParaRPr lang="en-US"/>
        </a:p>
      </dgm:t>
    </dgm:pt>
    <dgm:pt modelId="{78AE4D86-7E1D-4C52-ADEE-0B496DF5D7F9}" type="sibTrans" cxnId="{879D314C-1329-4B85-A42A-160923ED2ED0}">
      <dgm:prSet/>
      <dgm:spPr/>
      <dgm:t>
        <a:bodyPr/>
        <a:lstStyle/>
        <a:p>
          <a:endParaRPr lang="en-US"/>
        </a:p>
      </dgm:t>
    </dgm:pt>
    <dgm:pt modelId="{F7173F13-031E-440F-B17C-AAB0A207C082}">
      <dgm:prSet phldrT="[Text]"/>
      <dgm:spPr>
        <a:solidFill>
          <a:srgbClr val="339966"/>
        </a:solidFill>
        <a:scene3d>
          <a:camera prst="orthographicFront"/>
          <a:lightRig rig="threePt" dir="t"/>
        </a:scene3d>
        <a:sp3d>
          <a:bevelT/>
        </a:sp3d>
      </dgm:spPr>
      <dgm:t>
        <a:bodyPr/>
        <a:lstStyle/>
        <a:p>
          <a:r>
            <a:rPr lang="en-US" b="1" dirty="0">
              <a:solidFill>
                <a:schemeClr val="bg1"/>
              </a:solidFill>
              <a:latin typeface="Arial" panose="020B0604020202020204" pitchFamily="34" charset="0"/>
              <a:cs typeface="Arial" panose="020B0604020202020204" pitchFamily="34" charset="0"/>
            </a:rPr>
            <a:t>CAREGIVER AS PARENT</a:t>
          </a:r>
        </a:p>
      </dgm:t>
    </dgm:pt>
    <dgm:pt modelId="{75FEB1DE-9058-4A76-ACFB-034EE69D4309}" type="parTrans" cxnId="{DC4C9EF3-E50B-47C6-9BDC-565FC44AC246}">
      <dgm:prSet/>
      <dgm:spPr/>
      <dgm:t>
        <a:bodyPr/>
        <a:lstStyle/>
        <a:p>
          <a:endParaRPr lang="en-US"/>
        </a:p>
      </dgm:t>
    </dgm:pt>
    <dgm:pt modelId="{554B6267-0B6A-4852-BB5B-5AA770609547}" type="sibTrans" cxnId="{DC4C9EF3-E50B-47C6-9BDC-565FC44AC246}">
      <dgm:prSet/>
      <dgm:spPr/>
      <dgm:t>
        <a:bodyPr/>
        <a:lstStyle/>
        <a:p>
          <a:endParaRPr lang="en-US"/>
        </a:p>
      </dgm:t>
    </dgm:pt>
    <dgm:pt modelId="{1A91E567-C22D-4A5E-A66D-CB89AA9A8330}">
      <dgm:prSet phldrT="[Text]" custT="1"/>
      <dgm:spPr>
        <a:solidFill>
          <a:srgbClr val="006600"/>
        </a:solidFill>
        <a:scene3d>
          <a:camera prst="orthographicFront"/>
          <a:lightRig rig="threePt" dir="t"/>
        </a:scene3d>
        <a:sp3d>
          <a:bevelT/>
        </a:sp3d>
      </dgm:spPr>
      <dgm:t>
        <a:bodyPr/>
        <a:lstStyle/>
        <a:p>
          <a:r>
            <a:rPr lang="en-US" sz="1600" dirty="0">
              <a:latin typeface="Arial" panose="020B0604020202020204" pitchFamily="34" charset="0"/>
              <a:cs typeface="Arial" panose="020B0604020202020204" pitchFamily="34" charset="0"/>
            </a:rPr>
            <a:t>CHILD ATTACHMENT SYSTEM</a:t>
          </a:r>
        </a:p>
      </dgm:t>
    </dgm:pt>
    <dgm:pt modelId="{EB25587B-DDDC-47A8-B22D-522E4A1AE780}" type="parTrans" cxnId="{06E49BB4-0443-4B27-B9FF-F805209348FD}">
      <dgm:prSet/>
      <dgm:spPr/>
      <dgm:t>
        <a:bodyPr/>
        <a:lstStyle/>
        <a:p>
          <a:endParaRPr lang="en-US"/>
        </a:p>
      </dgm:t>
    </dgm:pt>
    <dgm:pt modelId="{70898E6B-C609-48E8-B484-97E651A6E8C5}" type="sibTrans" cxnId="{06E49BB4-0443-4B27-B9FF-F805209348FD}">
      <dgm:prSet/>
      <dgm:spPr/>
      <dgm:t>
        <a:bodyPr/>
        <a:lstStyle/>
        <a:p>
          <a:endParaRPr lang="en-US"/>
        </a:p>
      </dgm:t>
    </dgm:pt>
    <dgm:pt modelId="{27B956C2-539C-402C-B6A6-6538B6508F68}">
      <dgm:prSet phldrT="[Text]"/>
      <dgm:spPr>
        <a:solidFill>
          <a:srgbClr val="5BB196"/>
        </a:solidFill>
        <a:scene3d>
          <a:camera prst="orthographicFront"/>
          <a:lightRig rig="threePt" dir="t"/>
        </a:scene3d>
        <a:sp3d>
          <a:bevelT/>
        </a:sp3d>
      </dgm:spPr>
      <dgm:t>
        <a:bodyPr/>
        <a:lstStyle/>
        <a:p>
          <a:r>
            <a:rPr lang="en-US" b="1" dirty="0">
              <a:solidFill>
                <a:schemeClr val="tx1"/>
              </a:solidFill>
              <a:latin typeface="Arial" panose="020B0604020202020204" pitchFamily="34" charset="0"/>
              <a:cs typeface="Arial" panose="020B0604020202020204" pitchFamily="34" charset="0"/>
            </a:rPr>
            <a:t>FAMILY AND WIDER SUPPORT</a:t>
          </a:r>
        </a:p>
      </dgm:t>
    </dgm:pt>
    <dgm:pt modelId="{15742F57-5663-416B-AD6E-A53997339C36}" type="parTrans" cxnId="{397FEF6D-1F83-424A-9913-5F7675A615EF}">
      <dgm:prSet/>
      <dgm:spPr/>
      <dgm:t>
        <a:bodyPr/>
        <a:lstStyle/>
        <a:p>
          <a:endParaRPr lang="en-US"/>
        </a:p>
      </dgm:t>
    </dgm:pt>
    <dgm:pt modelId="{895ACE52-FEC8-40AE-895B-71AFE351F666}" type="sibTrans" cxnId="{397FEF6D-1F83-424A-9913-5F7675A615EF}">
      <dgm:prSet/>
      <dgm:spPr/>
      <dgm:t>
        <a:bodyPr/>
        <a:lstStyle/>
        <a:p>
          <a:endParaRPr lang="en-US"/>
        </a:p>
      </dgm:t>
    </dgm:pt>
    <dgm:pt modelId="{7DACF837-C443-4F24-AD99-093A203BEE14}" type="pres">
      <dgm:prSet presAssocID="{FDCD01DF-67BF-4659-B2BF-9637D6E7E0D7}" presName="Name0" presStyleCnt="0">
        <dgm:presLayoutVars>
          <dgm:chMax val="7"/>
          <dgm:resizeHandles val="exact"/>
        </dgm:presLayoutVars>
      </dgm:prSet>
      <dgm:spPr/>
    </dgm:pt>
    <dgm:pt modelId="{9C403336-E842-4CEF-9705-5BC1EDAD6B8E}" type="pres">
      <dgm:prSet presAssocID="{FDCD01DF-67BF-4659-B2BF-9637D6E7E0D7}" presName="comp1" presStyleCnt="0"/>
      <dgm:spPr>
        <a:scene3d>
          <a:camera prst="orthographicFront"/>
          <a:lightRig rig="threePt" dir="t"/>
        </a:scene3d>
        <a:sp3d>
          <a:bevelT/>
        </a:sp3d>
      </dgm:spPr>
    </dgm:pt>
    <dgm:pt modelId="{6B52BD93-E63D-47B1-BE85-BB48EA9FEC5A}" type="pres">
      <dgm:prSet presAssocID="{FDCD01DF-67BF-4659-B2BF-9637D6E7E0D7}" presName="circle1" presStyleLbl="node1" presStyleIdx="0" presStyleCnt="5" custLinFactNeighborX="679" custLinFactNeighborY="-959"/>
      <dgm:spPr/>
    </dgm:pt>
    <dgm:pt modelId="{A6CC8E87-E391-434F-AAF5-08E87D85863E}" type="pres">
      <dgm:prSet presAssocID="{FDCD01DF-67BF-4659-B2BF-9637D6E7E0D7}" presName="c1text" presStyleLbl="node1" presStyleIdx="0" presStyleCnt="5">
        <dgm:presLayoutVars>
          <dgm:bulletEnabled val="1"/>
        </dgm:presLayoutVars>
      </dgm:prSet>
      <dgm:spPr/>
    </dgm:pt>
    <dgm:pt modelId="{171943C2-47B9-4B8C-8F8C-A0ED8ED38B30}" type="pres">
      <dgm:prSet presAssocID="{FDCD01DF-67BF-4659-B2BF-9637D6E7E0D7}" presName="comp2" presStyleCnt="0"/>
      <dgm:spPr>
        <a:scene3d>
          <a:camera prst="orthographicFront"/>
          <a:lightRig rig="threePt" dir="t"/>
        </a:scene3d>
        <a:sp3d>
          <a:bevelT/>
        </a:sp3d>
      </dgm:spPr>
    </dgm:pt>
    <dgm:pt modelId="{7FAB71A9-DB09-42C2-9FD0-C4023BDA85F3}" type="pres">
      <dgm:prSet presAssocID="{FDCD01DF-67BF-4659-B2BF-9637D6E7E0D7}" presName="circle2" presStyleLbl="node1" presStyleIdx="1" presStyleCnt="5"/>
      <dgm:spPr/>
    </dgm:pt>
    <dgm:pt modelId="{07C4EAC9-6EAC-4AA2-8EA9-A792AE9D9A32}" type="pres">
      <dgm:prSet presAssocID="{FDCD01DF-67BF-4659-B2BF-9637D6E7E0D7}" presName="c2text" presStyleLbl="node1" presStyleIdx="1" presStyleCnt="5">
        <dgm:presLayoutVars>
          <dgm:bulletEnabled val="1"/>
        </dgm:presLayoutVars>
      </dgm:prSet>
      <dgm:spPr/>
    </dgm:pt>
    <dgm:pt modelId="{5DFFD590-E73B-41AA-A88F-0984136C95BD}" type="pres">
      <dgm:prSet presAssocID="{FDCD01DF-67BF-4659-B2BF-9637D6E7E0D7}" presName="comp3" presStyleCnt="0"/>
      <dgm:spPr>
        <a:scene3d>
          <a:camera prst="orthographicFront"/>
          <a:lightRig rig="threePt" dir="t"/>
        </a:scene3d>
        <a:sp3d>
          <a:bevelT/>
        </a:sp3d>
      </dgm:spPr>
    </dgm:pt>
    <dgm:pt modelId="{8B08B3A6-9437-4164-BF8E-70741284B2E3}" type="pres">
      <dgm:prSet presAssocID="{FDCD01DF-67BF-4659-B2BF-9637D6E7E0D7}" presName="circle3" presStyleLbl="node1" presStyleIdx="2" presStyleCnt="5"/>
      <dgm:spPr/>
    </dgm:pt>
    <dgm:pt modelId="{4E286008-C1B9-4E4E-81BC-48E7237F3995}" type="pres">
      <dgm:prSet presAssocID="{FDCD01DF-67BF-4659-B2BF-9637D6E7E0D7}" presName="c3text" presStyleLbl="node1" presStyleIdx="2" presStyleCnt="5">
        <dgm:presLayoutVars>
          <dgm:bulletEnabled val="1"/>
        </dgm:presLayoutVars>
      </dgm:prSet>
      <dgm:spPr/>
    </dgm:pt>
    <dgm:pt modelId="{CF705510-D8C3-4C4E-A8A4-608FEC886702}" type="pres">
      <dgm:prSet presAssocID="{FDCD01DF-67BF-4659-B2BF-9637D6E7E0D7}" presName="comp4" presStyleCnt="0"/>
      <dgm:spPr>
        <a:scene3d>
          <a:camera prst="orthographicFront"/>
          <a:lightRig rig="threePt" dir="t"/>
        </a:scene3d>
        <a:sp3d>
          <a:bevelT/>
        </a:sp3d>
      </dgm:spPr>
    </dgm:pt>
    <dgm:pt modelId="{48FE649B-24A7-4379-BA7F-F37377A4AB5E}" type="pres">
      <dgm:prSet presAssocID="{FDCD01DF-67BF-4659-B2BF-9637D6E7E0D7}" presName="circle4" presStyleLbl="node1" presStyleIdx="3" presStyleCnt="5" custLinFactNeighborX="802" custLinFactNeighborY="-535"/>
      <dgm:spPr/>
    </dgm:pt>
    <dgm:pt modelId="{385A4C2B-4784-418E-888E-52F1826FAF2F}" type="pres">
      <dgm:prSet presAssocID="{FDCD01DF-67BF-4659-B2BF-9637D6E7E0D7}" presName="c4text" presStyleLbl="node1" presStyleIdx="3" presStyleCnt="5">
        <dgm:presLayoutVars>
          <dgm:bulletEnabled val="1"/>
        </dgm:presLayoutVars>
      </dgm:prSet>
      <dgm:spPr/>
    </dgm:pt>
    <dgm:pt modelId="{02B3CC4C-1768-4780-88B2-18486A0A4A28}" type="pres">
      <dgm:prSet presAssocID="{FDCD01DF-67BF-4659-B2BF-9637D6E7E0D7}" presName="comp5" presStyleCnt="0"/>
      <dgm:spPr>
        <a:scene3d>
          <a:camera prst="orthographicFront"/>
          <a:lightRig rig="threePt" dir="t"/>
        </a:scene3d>
        <a:sp3d>
          <a:bevelT/>
        </a:sp3d>
      </dgm:spPr>
    </dgm:pt>
    <dgm:pt modelId="{F22CD05B-F4F1-420A-9C28-0FF54FD0CD43}" type="pres">
      <dgm:prSet presAssocID="{FDCD01DF-67BF-4659-B2BF-9637D6E7E0D7}" presName="circle5" presStyleLbl="node1" presStyleIdx="4" presStyleCnt="5"/>
      <dgm:spPr/>
    </dgm:pt>
    <dgm:pt modelId="{51BB9206-04D2-4B91-8F48-AFF8A836471D}" type="pres">
      <dgm:prSet presAssocID="{FDCD01DF-67BF-4659-B2BF-9637D6E7E0D7}" presName="c5text" presStyleLbl="node1" presStyleIdx="4" presStyleCnt="5">
        <dgm:presLayoutVars>
          <dgm:bulletEnabled val="1"/>
        </dgm:presLayoutVars>
      </dgm:prSet>
      <dgm:spPr/>
    </dgm:pt>
  </dgm:ptLst>
  <dgm:cxnLst>
    <dgm:cxn modelId="{42E78711-A7B1-4398-9D43-37360C4B5311}" type="presOf" srcId="{27B956C2-539C-402C-B6A6-6538B6508F68}" destId="{07C4EAC9-6EAC-4AA2-8EA9-A792AE9D9A32}" srcOrd="1" destOrd="0" presId="urn:microsoft.com/office/officeart/2005/8/layout/venn2"/>
    <dgm:cxn modelId="{5569E722-A5DC-4668-85D6-7E91333CC0EA}" type="presOf" srcId="{1A91E567-C22D-4A5E-A66D-CB89AA9A8330}" destId="{51BB9206-04D2-4B91-8F48-AFF8A836471D}" srcOrd="1" destOrd="0" presId="urn:microsoft.com/office/officeart/2005/8/layout/venn2"/>
    <dgm:cxn modelId="{E36C7C3E-E0E0-42A9-94FB-2357558A7CD1}" type="presOf" srcId="{FDCD01DF-67BF-4659-B2BF-9637D6E7E0D7}" destId="{7DACF837-C443-4F24-AD99-093A203BEE14}" srcOrd="0" destOrd="0" presId="urn:microsoft.com/office/officeart/2005/8/layout/venn2"/>
    <dgm:cxn modelId="{05F54D4A-D8A4-4BFB-9233-0B43B6F9309F}" type="presOf" srcId="{1A91E567-C22D-4A5E-A66D-CB89AA9A8330}" destId="{F22CD05B-F4F1-420A-9C28-0FF54FD0CD43}" srcOrd="0" destOrd="0" presId="urn:microsoft.com/office/officeart/2005/8/layout/venn2"/>
    <dgm:cxn modelId="{879D314C-1329-4B85-A42A-160923ED2ED0}" srcId="{FDCD01DF-67BF-4659-B2BF-9637D6E7E0D7}" destId="{40176E6E-EDB3-4EB6-A4F8-58B296AA0F9B}" srcOrd="2" destOrd="0" parTransId="{FC38B41A-B85B-4A59-8A0B-CA8A054E221C}" sibTransId="{78AE4D86-7E1D-4C52-ADEE-0B496DF5D7F9}"/>
    <dgm:cxn modelId="{397FEF6D-1F83-424A-9913-5F7675A615EF}" srcId="{FDCD01DF-67BF-4659-B2BF-9637D6E7E0D7}" destId="{27B956C2-539C-402C-B6A6-6538B6508F68}" srcOrd="1" destOrd="0" parTransId="{15742F57-5663-416B-AD6E-A53997339C36}" sibTransId="{895ACE52-FEC8-40AE-895B-71AFE351F666}"/>
    <dgm:cxn modelId="{9BBCE56E-D4EB-4C2A-B635-C2870B4BA38F}" type="presOf" srcId="{40176E6E-EDB3-4EB6-A4F8-58B296AA0F9B}" destId="{8B08B3A6-9437-4164-BF8E-70741284B2E3}" srcOrd="0" destOrd="0" presId="urn:microsoft.com/office/officeart/2005/8/layout/venn2"/>
    <dgm:cxn modelId="{838A3C71-61A9-4D92-BF0F-40D710D50AFA}" srcId="{FDCD01DF-67BF-4659-B2BF-9637D6E7E0D7}" destId="{4CCF5DD7-3B5A-4B75-972C-924D062A8471}" srcOrd="0" destOrd="0" parTransId="{FCF36B15-9819-4E53-86BD-7DD421F3AB4D}" sibTransId="{6C5B459E-92D2-401B-AA95-E92766901F14}"/>
    <dgm:cxn modelId="{E6E6E176-F2BD-4679-9417-3229331614F6}" type="presOf" srcId="{4CCF5DD7-3B5A-4B75-972C-924D062A8471}" destId="{A6CC8E87-E391-434F-AAF5-08E87D85863E}" srcOrd="1" destOrd="0" presId="urn:microsoft.com/office/officeart/2005/8/layout/venn2"/>
    <dgm:cxn modelId="{A0F0ED7A-A7E4-459B-BCE5-179BB05EC1AA}" type="presOf" srcId="{40176E6E-EDB3-4EB6-A4F8-58B296AA0F9B}" destId="{4E286008-C1B9-4E4E-81BC-48E7237F3995}" srcOrd="1" destOrd="0" presId="urn:microsoft.com/office/officeart/2005/8/layout/venn2"/>
    <dgm:cxn modelId="{949006A5-7E8D-4E1C-8E66-8E89C0572BCB}" type="presOf" srcId="{4CCF5DD7-3B5A-4B75-972C-924D062A8471}" destId="{6B52BD93-E63D-47B1-BE85-BB48EA9FEC5A}" srcOrd="0" destOrd="0" presId="urn:microsoft.com/office/officeart/2005/8/layout/venn2"/>
    <dgm:cxn modelId="{06E49BB4-0443-4B27-B9FF-F805209348FD}" srcId="{FDCD01DF-67BF-4659-B2BF-9637D6E7E0D7}" destId="{1A91E567-C22D-4A5E-A66D-CB89AA9A8330}" srcOrd="4" destOrd="0" parTransId="{EB25587B-DDDC-47A8-B22D-522E4A1AE780}" sibTransId="{70898E6B-C609-48E8-B484-97E651A6E8C5}"/>
    <dgm:cxn modelId="{531627BA-0DE8-4D12-B4D7-E710D9AC1904}" type="presOf" srcId="{F7173F13-031E-440F-B17C-AAB0A207C082}" destId="{385A4C2B-4784-418E-888E-52F1826FAF2F}" srcOrd="1" destOrd="0" presId="urn:microsoft.com/office/officeart/2005/8/layout/venn2"/>
    <dgm:cxn modelId="{500DF0C8-C5A0-4E9F-A59C-C11D8FC0297B}" type="presOf" srcId="{F7173F13-031E-440F-B17C-AAB0A207C082}" destId="{48FE649B-24A7-4379-BA7F-F37377A4AB5E}" srcOrd="0" destOrd="0" presId="urn:microsoft.com/office/officeart/2005/8/layout/venn2"/>
    <dgm:cxn modelId="{0B067ED9-AB38-40AD-8E53-FBC56944A91C}" type="presOf" srcId="{27B956C2-539C-402C-B6A6-6538B6508F68}" destId="{7FAB71A9-DB09-42C2-9FD0-C4023BDA85F3}" srcOrd="0" destOrd="0" presId="urn:microsoft.com/office/officeart/2005/8/layout/venn2"/>
    <dgm:cxn modelId="{DC4C9EF3-E50B-47C6-9BDC-565FC44AC246}" srcId="{FDCD01DF-67BF-4659-B2BF-9637D6E7E0D7}" destId="{F7173F13-031E-440F-B17C-AAB0A207C082}" srcOrd="3" destOrd="0" parTransId="{75FEB1DE-9058-4A76-ACFB-034EE69D4309}" sibTransId="{554B6267-0B6A-4852-BB5B-5AA770609547}"/>
    <dgm:cxn modelId="{F4FBF6AF-0FE0-41A2-BD31-AA5A2A1746AE}" type="presParOf" srcId="{7DACF837-C443-4F24-AD99-093A203BEE14}" destId="{9C403336-E842-4CEF-9705-5BC1EDAD6B8E}" srcOrd="0" destOrd="0" presId="urn:microsoft.com/office/officeart/2005/8/layout/venn2"/>
    <dgm:cxn modelId="{A0840128-06BA-46E3-8278-1860C00A4A51}" type="presParOf" srcId="{9C403336-E842-4CEF-9705-5BC1EDAD6B8E}" destId="{6B52BD93-E63D-47B1-BE85-BB48EA9FEC5A}" srcOrd="0" destOrd="0" presId="urn:microsoft.com/office/officeart/2005/8/layout/venn2"/>
    <dgm:cxn modelId="{1786E87E-EBD2-454E-BB6E-7D80875CBA6C}" type="presParOf" srcId="{9C403336-E842-4CEF-9705-5BC1EDAD6B8E}" destId="{A6CC8E87-E391-434F-AAF5-08E87D85863E}" srcOrd="1" destOrd="0" presId="urn:microsoft.com/office/officeart/2005/8/layout/venn2"/>
    <dgm:cxn modelId="{E60794CB-46B1-41A0-B8E8-B9CFD9C9C313}" type="presParOf" srcId="{7DACF837-C443-4F24-AD99-093A203BEE14}" destId="{171943C2-47B9-4B8C-8F8C-A0ED8ED38B30}" srcOrd="1" destOrd="0" presId="urn:microsoft.com/office/officeart/2005/8/layout/venn2"/>
    <dgm:cxn modelId="{F016F2B9-B284-49F2-BFF4-38048FB8A8F4}" type="presParOf" srcId="{171943C2-47B9-4B8C-8F8C-A0ED8ED38B30}" destId="{7FAB71A9-DB09-42C2-9FD0-C4023BDA85F3}" srcOrd="0" destOrd="0" presId="urn:microsoft.com/office/officeart/2005/8/layout/venn2"/>
    <dgm:cxn modelId="{5B74F9C0-3BF3-4120-A5EB-D62FAED6E416}" type="presParOf" srcId="{171943C2-47B9-4B8C-8F8C-A0ED8ED38B30}" destId="{07C4EAC9-6EAC-4AA2-8EA9-A792AE9D9A32}" srcOrd="1" destOrd="0" presId="urn:microsoft.com/office/officeart/2005/8/layout/venn2"/>
    <dgm:cxn modelId="{EE8B54D0-093E-436B-A8F2-7E4563686A7D}" type="presParOf" srcId="{7DACF837-C443-4F24-AD99-093A203BEE14}" destId="{5DFFD590-E73B-41AA-A88F-0984136C95BD}" srcOrd="2" destOrd="0" presId="urn:microsoft.com/office/officeart/2005/8/layout/venn2"/>
    <dgm:cxn modelId="{D7295576-E8F1-4551-B867-2F66B47CD862}" type="presParOf" srcId="{5DFFD590-E73B-41AA-A88F-0984136C95BD}" destId="{8B08B3A6-9437-4164-BF8E-70741284B2E3}" srcOrd="0" destOrd="0" presId="urn:microsoft.com/office/officeart/2005/8/layout/venn2"/>
    <dgm:cxn modelId="{2A4AD8E9-5F7C-4BD5-89A8-0A9DB965670B}" type="presParOf" srcId="{5DFFD590-E73B-41AA-A88F-0984136C95BD}" destId="{4E286008-C1B9-4E4E-81BC-48E7237F3995}" srcOrd="1" destOrd="0" presId="urn:microsoft.com/office/officeart/2005/8/layout/venn2"/>
    <dgm:cxn modelId="{F936FACA-31B7-4BF5-A8AF-F81CC124028C}" type="presParOf" srcId="{7DACF837-C443-4F24-AD99-093A203BEE14}" destId="{CF705510-D8C3-4C4E-A8A4-608FEC886702}" srcOrd="3" destOrd="0" presId="urn:microsoft.com/office/officeart/2005/8/layout/venn2"/>
    <dgm:cxn modelId="{1268B1FE-5B11-4943-B157-9804B0D9453E}" type="presParOf" srcId="{CF705510-D8C3-4C4E-A8A4-608FEC886702}" destId="{48FE649B-24A7-4379-BA7F-F37377A4AB5E}" srcOrd="0" destOrd="0" presId="urn:microsoft.com/office/officeart/2005/8/layout/venn2"/>
    <dgm:cxn modelId="{61603405-193B-420E-9733-371398B5B54F}" type="presParOf" srcId="{CF705510-D8C3-4C4E-A8A4-608FEC886702}" destId="{385A4C2B-4784-418E-888E-52F1826FAF2F}" srcOrd="1" destOrd="0" presId="urn:microsoft.com/office/officeart/2005/8/layout/venn2"/>
    <dgm:cxn modelId="{B4D1D8E2-E046-47B1-B23A-488B54790B48}" type="presParOf" srcId="{7DACF837-C443-4F24-AD99-093A203BEE14}" destId="{02B3CC4C-1768-4780-88B2-18486A0A4A28}" srcOrd="4" destOrd="0" presId="urn:microsoft.com/office/officeart/2005/8/layout/venn2"/>
    <dgm:cxn modelId="{4F0CC0AA-68D1-411C-A7DB-92BE10AA0B26}" type="presParOf" srcId="{02B3CC4C-1768-4780-88B2-18486A0A4A28}" destId="{F22CD05B-F4F1-420A-9C28-0FF54FD0CD43}" srcOrd="0" destOrd="0" presId="urn:microsoft.com/office/officeart/2005/8/layout/venn2"/>
    <dgm:cxn modelId="{13C83DC1-2842-4249-85B3-03F10B5E4D8A}" type="presParOf" srcId="{02B3CC4C-1768-4780-88B2-18486A0A4A28}" destId="{51BB9206-04D2-4B91-8F48-AFF8A836471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B835A1-B36F-4CB1-8E6A-7122679CCDB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0340BF4D-A61B-4D8A-BE7B-067192DBD23F}">
      <dgm:prSet phldrT="[Text]" custT="1"/>
      <dgm:spPr>
        <a:solidFill>
          <a:srgbClr val="33CCCC">
            <a:alpha val="50000"/>
          </a:srgbClr>
        </a:solidFill>
      </dgm:spPr>
      <dgm:t>
        <a:bodyPr/>
        <a:lstStyle/>
        <a:p>
          <a:r>
            <a:rPr lang="en-US" sz="2000" dirty="0">
              <a:solidFill>
                <a:schemeClr val="tx1"/>
              </a:solidFill>
              <a:latin typeface="Arial" panose="020B0604020202020204" pitchFamily="34" charset="0"/>
              <a:cs typeface="Arial" panose="020B0604020202020204" pitchFamily="34" charset="0"/>
            </a:rPr>
            <a:t>SAFETY IS STRENGTHS DEMONSTRATED AS PROTECTION OVER TIME</a:t>
          </a:r>
        </a:p>
        <a:p>
          <a:endParaRPr lang="en-US" sz="1400" dirty="0">
            <a:solidFill>
              <a:schemeClr val="tx1"/>
            </a:solidFill>
            <a:latin typeface="Arial" panose="020B0604020202020204" pitchFamily="34" charset="0"/>
            <a:cs typeface="Arial" panose="020B0604020202020204" pitchFamily="34" charset="0"/>
          </a:endParaRPr>
        </a:p>
        <a:p>
          <a:r>
            <a:rPr lang="en-US" sz="1400" dirty="0" err="1">
              <a:solidFill>
                <a:schemeClr val="tx1"/>
              </a:solidFill>
              <a:latin typeface="Arial" panose="020B0604020202020204" pitchFamily="34" charset="0"/>
              <a:cs typeface="Arial" panose="020B0604020202020204" pitchFamily="34" charset="0"/>
            </a:rPr>
            <a:t>Turnell</a:t>
          </a:r>
          <a:r>
            <a:rPr lang="en-US" sz="1400" dirty="0">
              <a:solidFill>
                <a:schemeClr val="tx1"/>
              </a:solidFill>
              <a:latin typeface="Arial" panose="020B0604020202020204" pitchFamily="34" charset="0"/>
              <a:cs typeface="Arial" panose="020B0604020202020204" pitchFamily="34" charset="0"/>
            </a:rPr>
            <a:t>, 1998</a:t>
          </a:r>
        </a:p>
        <a:p>
          <a:endParaRPr lang="en-US" sz="2000" dirty="0">
            <a:solidFill>
              <a:schemeClr val="tx1"/>
            </a:solidFill>
            <a:latin typeface="Arial" panose="020B0604020202020204" pitchFamily="34" charset="0"/>
            <a:cs typeface="Arial" panose="020B0604020202020204" pitchFamily="34" charset="0"/>
          </a:endParaRPr>
        </a:p>
      </dgm:t>
    </dgm:pt>
    <dgm:pt modelId="{83F8D952-46D5-4AC0-8C3A-D3457BB9A0DF}" type="parTrans" cxnId="{DA43C27F-C36F-42CA-A681-F682D0F4ADA5}">
      <dgm:prSet/>
      <dgm:spPr/>
      <dgm:t>
        <a:bodyPr/>
        <a:lstStyle/>
        <a:p>
          <a:endParaRPr lang="en-US"/>
        </a:p>
      </dgm:t>
    </dgm:pt>
    <dgm:pt modelId="{3A7685B0-063E-4A3A-8619-077EC97F0322}" type="sibTrans" cxnId="{DA43C27F-C36F-42CA-A681-F682D0F4ADA5}">
      <dgm:prSet/>
      <dgm:spPr/>
      <dgm:t>
        <a:bodyPr/>
        <a:lstStyle/>
        <a:p>
          <a:endParaRPr lang="en-US"/>
        </a:p>
      </dgm:t>
    </dgm:pt>
    <dgm:pt modelId="{0EA75445-95E5-4D3B-934E-32255D07E7BC}">
      <dgm:prSet phldrT="[Text]"/>
      <dgm:spPr>
        <a:solidFill>
          <a:srgbClr val="4CB2C0">
            <a:alpha val="50000"/>
          </a:srgbClr>
        </a:solidFill>
      </dgm:spPr>
      <dgm:t>
        <a:bodyPr/>
        <a:lstStyle/>
        <a:p>
          <a:r>
            <a:rPr lang="en-US" dirty="0">
              <a:latin typeface="Arial" panose="020B0604020202020204" pitchFamily="34" charset="0"/>
              <a:cs typeface="Arial" panose="020B0604020202020204" pitchFamily="34" charset="0"/>
            </a:rPr>
            <a:t>Motivation for change</a:t>
          </a:r>
        </a:p>
      </dgm:t>
    </dgm:pt>
    <dgm:pt modelId="{FDB06B61-9FCC-426E-A33F-DBBADE903773}" type="parTrans" cxnId="{6D95F58C-1BDA-45D2-9619-BABB6342DE36}">
      <dgm:prSet/>
      <dgm:spPr/>
      <dgm:t>
        <a:bodyPr/>
        <a:lstStyle/>
        <a:p>
          <a:endParaRPr lang="en-US"/>
        </a:p>
      </dgm:t>
    </dgm:pt>
    <dgm:pt modelId="{8775DCD5-8F05-4DD7-BF61-26F7C52E8BFC}" type="sibTrans" cxnId="{6D95F58C-1BDA-45D2-9619-BABB6342DE36}">
      <dgm:prSet/>
      <dgm:spPr/>
      <dgm:t>
        <a:bodyPr/>
        <a:lstStyle/>
        <a:p>
          <a:endParaRPr lang="en-US"/>
        </a:p>
      </dgm:t>
    </dgm:pt>
    <dgm:pt modelId="{F1DF2819-8238-443F-A87B-8436199B9E0C}">
      <dgm:prSet phldrT="[Text]"/>
      <dgm:spPr>
        <a:solidFill>
          <a:srgbClr val="4CB2C0">
            <a:alpha val="50000"/>
          </a:srgbClr>
        </a:solidFill>
      </dgm:spPr>
      <dgm:t>
        <a:bodyPr/>
        <a:lstStyle/>
        <a:p>
          <a:r>
            <a:rPr lang="en-US" dirty="0">
              <a:latin typeface="Arial" panose="020B0604020202020204" pitchFamily="34" charset="0"/>
              <a:cs typeface="Arial" panose="020B0604020202020204" pitchFamily="34" charset="0"/>
            </a:rPr>
            <a:t>Capacity for change</a:t>
          </a:r>
        </a:p>
      </dgm:t>
    </dgm:pt>
    <dgm:pt modelId="{04496139-588B-4B0E-B8E6-FC6C0F5D6935}" type="parTrans" cxnId="{717F7E3B-2FC3-4CE2-8F95-53A867E5DA84}">
      <dgm:prSet/>
      <dgm:spPr/>
      <dgm:t>
        <a:bodyPr/>
        <a:lstStyle/>
        <a:p>
          <a:endParaRPr lang="en-US"/>
        </a:p>
      </dgm:t>
    </dgm:pt>
    <dgm:pt modelId="{8352CA71-B249-4A99-A6D6-A9B4BBF007BF}" type="sibTrans" cxnId="{717F7E3B-2FC3-4CE2-8F95-53A867E5DA84}">
      <dgm:prSet/>
      <dgm:spPr/>
      <dgm:t>
        <a:bodyPr/>
        <a:lstStyle/>
        <a:p>
          <a:endParaRPr lang="en-US"/>
        </a:p>
      </dgm:t>
    </dgm:pt>
    <dgm:pt modelId="{91E89BE4-6DE0-4704-A1A8-8574A9AA2906}">
      <dgm:prSet phldrT="[Text]"/>
      <dgm:spPr>
        <a:solidFill>
          <a:srgbClr val="4CB2C0">
            <a:alpha val="50000"/>
          </a:srgbClr>
        </a:solidFill>
      </dgm:spPr>
      <dgm:t>
        <a:bodyPr/>
        <a:lstStyle/>
        <a:p>
          <a:r>
            <a:rPr lang="en-US" dirty="0">
              <a:latin typeface="Arial" panose="020B0604020202020204" pitchFamily="34" charset="0"/>
              <a:cs typeface="Arial" panose="020B0604020202020204" pitchFamily="34" charset="0"/>
            </a:rPr>
            <a:t>Impact of unresolved trauma / loss</a:t>
          </a:r>
        </a:p>
      </dgm:t>
    </dgm:pt>
    <dgm:pt modelId="{AE6BEECC-709C-4AFE-8E46-87DDB4032DEC}" type="parTrans" cxnId="{5C538804-C174-4163-80DE-24022F62EB13}">
      <dgm:prSet/>
      <dgm:spPr/>
      <dgm:t>
        <a:bodyPr/>
        <a:lstStyle/>
        <a:p>
          <a:endParaRPr lang="en-US"/>
        </a:p>
      </dgm:t>
    </dgm:pt>
    <dgm:pt modelId="{E30A953E-1271-474D-ABB5-8BA5C57FAF06}" type="sibTrans" cxnId="{5C538804-C174-4163-80DE-24022F62EB13}">
      <dgm:prSet/>
      <dgm:spPr/>
      <dgm:t>
        <a:bodyPr/>
        <a:lstStyle/>
        <a:p>
          <a:endParaRPr lang="en-US"/>
        </a:p>
      </dgm:t>
    </dgm:pt>
    <dgm:pt modelId="{BA5AD8FA-4357-40F1-BD10-6FB0D76AA0AB}">
      <dgm:prSet phldrT="[Text]"/>
      <dgm:spPr>
        <a:solidFill>
          <a:srgbClr val="4CB2C0">
            <a:alpha val="50000"/>
          </a:srgbClr>
        </a:solidFill>
      </dgm:spPr>
      <dgm:t>
        <a:bodyPr/>
        <a:lstStyle/>
        <a:p>
          <a:r>
            <a:rPr lang="en-US" dirty="0">
              <a:latin typeface="Arial" panose="020B0604020202020204" pitchFamily="34" charset="0"/>
              <a:cs typeface="Arial" panose="020B0604020202020204" pitchFamily="34" charset="0"/>
            </a:rPr>
            <a:t>Impact of unmet need</a:t>
          </a:r>
        </a:p>
      </dgm:t>
    </dgm:pt>
    <dgm:pt modelId="{6120CA38-D1F7-42E6-8199-AC21785F3635}" type="parTrans" cxnId="{28E894D2-FB45-4A38-A248-9F6D24310459}">
      <dgm:prSet/>
      <dgm:spPr/>
      <dgm:t>
        <a:bodyPr/>
        <a:lstStyle/>
        <a:p>
          <a:endParaRPr lang="en-US"/>
        </a:p>
      </dgm:t>
    </dgm:pt>
    <dgm:pt modelId="{77770A5E-D7F8-4705-BC12-0659E86FBD9C}" type="sibTrans" cxnId="{28E894D2-FB45-4A38-A248-9F6D24310459}">
      <dgm:prSet/>
      <dgm:spPr/>
      <dgm:t>
        <a:bodyPr/>
        <a:lstStyle/>
        <a:p>
          <a:endParaRPr lang="en-US"/>
        </a:p>
      </dgm:t>
    </dgm:pt>
    <dgm:pt modelId="{C03475A3-3BA1-4815-A51A-13570C80B78C}" type="pres">
      <dgm:prSet presAssocID="{A1B835A1-B36F-4CB1-8E6A-7122679CCDB4}" presName="composite" presStyleCnt="0">
        <dgm:presLayoutVars>
          <dgm:chMax val="1"/>
          <dgm:dir/>
          <dgm:resizeHandles val="exact"/>
        </dgm:presLayoutVars>
      </dgm:prSet>
      <dgm:spPr/>
    </dgm:pt>
    <dgm:pt modelId="{4E210A59-5C44-4E70-A57A-9A6DB993D5BF}" type="pres">
      <dgm:prSet presAssocID="{A1B835A1-B36F-4CB1-8E6A-7122679CCDB4}" presName="radial" presStyleCnt="0">
        <dgm:presLayoutVars>
          <dgm:animLvl val="ctr"/>
        </dgm:presLayoutVars>
      </dgm:prSet>
      <dgm:spPr/>
    </dgm:pt>
    <dgm:pt modelId="{184CDEA9-0976-4CA5-B54B-4C12359CCF7C}" type="pres">
      <dgm:prSet presAssocID="{0340BF4D-A61B-4D8A-BE7B-067192DBD23F}" presName="centerShape" presStyleLbl="vennNode1" presStyleIdx="0" presStyleCnt="5"/>
      <dgm:spPr/>
    </dgm:pt>
    <dgm:pt modelId="{AC4448B0-88DD-41D6-B943-D62EE04E7EA3}" type="pres">
      <dgm:prSet presAssocID="{0EA75445-95E5-4D3B-934E-32255D07E7BC}" presName="node" presStyleLbl="vennNode1" presStyleIdx="1" presStyleCnt="5">
        <dgm:presLayoutVars>
          <dgm:bulletEnabled val="1"/>
        </dgm:presLayoutVars>
      </dgm:prSet>
      <dgm:spPr/>
    </dgm:pt>
    <dgm:pt modelId="{765AAB71-9BC7-47E9-BEEB-3F711C3C89E4}" type="pres">
      <dgm:prSet presAssocID="{F1DF2819-8238-443F-A87B-8436199B9E0C}" presName="node" presStyleLbl="vennNode1" presStyleIdx="2" presStyleCnt="5">
        <dgm:presLayoutVars>
          <dgm:bulletEnabled val="1"/>
        </dgm:presLayoutVars>
      </dgm:prSet>
      <dgm:spPr/>
    </dgm:pt>
    <dgm:pt modelId="{EBC49150-3649-4CD2-8965-7A1DB5D798D6}" type="pres">
      <dgm:prSet presAssocID="{91E89BE4-6DE0-4704-A1A8-8574A9AA2906}" presName="node" presStyleLbl="vennNode1" presStyleIdx="3" presStyleCnt="5">
        <dgm:presLayoutVars>
          <dgm:bulletEnabled val="1"/>
        </dgm:presLayoutVars>
      </dgm:prSet>
      <dgm:spPr/>
    </dgm:pt>
    <dgm:pt modelId="{FC73D87A-1D71-478C-9913-5A9859EE9DEC}" type="pres">
      <dgm:prSet presAssocID="{BA5AD8FA-4357-40F1-BD10-6FB0D76AA0AB}" presName="node" presStyleLbl="vennNode1" presStyleIdx="4" presStyleCnt="5">
        <dgm:presLayoutVars>
          <dgm:bulletEnabled val="1"/>
        </dgm:presLayoutVars>
      </dgm:prSet>
      <dgm:spPr/>
    </dgm:pt>
  </dgm:ptLst>
  <dgm:cxnLst>
    <dgm:cxn modelId="{5C538804-C174-4163-80DE-24022F62EB13}" srcId="{0340BF4D-A61B-4D8A-BE7B-067192DBD23F}" destId="{91E89BE4-6DE0-4704-A1A8-8574A9AA2906}" srcOrd="2" destOrd="0" parTransId="{AE6BEECC-709C-4AFE-8E46-87DDB4032DEC}" sibTransId="{E30A953E-1271-474D-ABB5-8BA5C57FAF06}"/>
    <dgm:cxn modelId="{17AED11C-A375-4838-971F-19D2566E8E76}" type="presOf" srcId="{0EA75445-95E5-4D3B-934E-32255D07E7BC}" destId="{AC4448B0-88DD-41D6-B943-D62EE04E7EA3}" srcOrd="0" destOrd="0" presId="urn:microsoft.com/office/officeart/2005/8/layout/radial3"/>
    <dgm:cxn modelId="{717F7E3B-2FC3-4CE2-8F95-53A867E5DA84}" srcId="{0340BF4D-A61B-4D8A-BE7B-067192DBD23F}" destId="{F1DF2819-8238-443F-A87B-8436199B9E0C}" srcOrd="1" destOrd="0" parTransId="{04496139-588B-4B0E-B8E6-FC6C0F5D6935}" sibTransId="{8352CA71-B249-4A99-A6D6-A9B4BBF007BF}"/>
    <dgm:cxn modelId="{2D03A670-1461-46B2-8430-24200905065E}" type="presOf" srcId="{91E89BE4-6DE0-4704-A1A8-8574A9AA2906}" destId="{EBC49150-3649-4CD2-8965-7A1DB5D798D6}" srcOrd="0" destOrd="0" presId="urn:microsoft.com/office/officeart/2005/8/layout/radial3"/>
    <dgm:cxn modelId="{DA43C27F-C36F-42CA-A681-F682D0F4ADA5}" srcId="{A1B835A1-B36F-4CB1-8E6A-7122679CCDB4}" destId="{0340BF4D-A61B-4D8A-BE7B-067192DBD23F}" srcOrd="0" destOrd="0" parTransId="{83F8D952-46D5-4AC0-8C3A-D3457BB9A0DF}" sibTransId="{3A7685B0-063E-4A3A-8619-077EC97F0322}"/>
    <dgm:cxn modelId="{FCF5B180-7CA9-4248-847F-F5471756E8C1}" type="presOf" srcId="{BA5AD8FA-4357-40F1-BD10-6FB0D76AA0AB}" destId="{FC73D87A-1D71-478C-9913-5A9859EE9DEC}" srcOrd="0" destOrd="0" presId="urn:microsoft.com/office/officeart/2005/8/layout/radial3"/>
    <dgm:cxn modelId="{6D95F58C-1BDA-45D2-9619-BABB6342DE36}" srcId="{0340BF4D-A61B-4D8A-BE7B-067192DBD23F}" destId="{0EA75445-95E5-4D3B-934E-32255D07E7BC}" srcOrd="0" destOrd="0" parTransId="{FDB06B61-9FCC-426E-A33F-DBBADE903773}" sibTransId="{8775DCD5-8F05-4DD7-BF61-26F7C52E8BFC}"/>
    <dgm:cxn modelId="{6A2CAB8E-3519-4AD7-A198-18C45EDB11A9}" type="presOf" srcId="{0340BF4D-A61B-4D8A-BE7B-067192DBD23F}" destId="{184CDEA9-0976-4CA5-B54B-4C12359CCF7C}" srcOrd="0" destOrd="0" presId="urn:microsoft.com/office/officeart/2005/8/layout/radial3"/>
    <dgm:cxn modelId="{1C6D1F9A-6DE0-45AF-89AC-E858021C150B}" type="presOf" srcId="{F1DF2819-8238-443F-A87B-8436199B9E0C}" destId="{765AAB71-9BC7-47E9-BEEB-3F711C3C89E4}" srcOrd="0" destOrd="0" presId="urn:microsoft.com/office/officeart/2005/8/layout/radial3"/>
    <dgm:cxn modelId="{28E894D2-FB45-4A38-A248-9F6D24310459}" srcId="{0340BF4D-A61B-4D8A-BE7B-067192DBD23F}" destId="{BA5AD8FA-4357-40F1-BD10-6FB0D76AA0AB}" srcOrd="3" destOrd="0" parTransId="{6120CA38-D1F7-42E6-8199-AC21785F3635}" sibTransId="{77770A5E-D7F8-4705-BC12-0659E86FBD9C}"/>
    <dgm:cxn modelId="{DCFCA3FE-E5A6-46FC-B626-29E9A938EFC7}" type="presOf" srcId="{A1B835A1-B36F-4CB1-8E6A-7122679CCDB4}" destId="{C03475A3-3BA1-4815-A51A-13570C80B78C}" srcOrd="0" destOrd="0" presId="urn:microsoft.com/office/officeart/2005/8/layout/radial3"/>
    <dgm:cxn modelId="{09EC7386-7BB7-4C21-B193-EC88161A45DF}" type="presParOf" srcId="{C03475A3-3BA1-4815-A51A-13570C80B78C}" destId="{4E210A59-5C44-4E70-A57A-9A6DB993D5BF}" srcOrd="0" destOrd="0" presId="urn:microsoft.com/office/officeart/2005/8/layout/radial3"/>
    <dgm:cxn modelId="{BF5BCFFF-4338-4613-AC1A-9C9F156F81CF}" type="presParOf" srcId="{4E210A59-5C44-4E70-A57A-9A6DB993D5BF}" destId="{184CDEA9-0976-4CA5-B54B-4C12359CCF7C}" srcOrd="0" destOrd="0" presId="urn:microsoft.com/office/officeart/2005/8/layout/radial3"/>
    <dgm:cxn modelId="{8B19FEE0-93AD-4A37-9E85-C9529C407544}" type="presParOf" srcId="{4E210A59-5C44-4E70-A57A-9A6DB993D5BF}" destId="{AC4448B0-88DD-41D6-B943-D62EE04E7EA3}" srcOrd="1" destOrd="0" presId="urn:microsoft.com/office/officeart/2005/8/layout/radial3"/>
    <dgm:cxn modelId="{B86DEF09-48A4-468E-AC61-0E911A0207F7}" type="presParOf" srcId="{4E210A59-5C44-4E70-A57A-9A6DB993D5BF}" destId="{765AAB71-9BC7-47E9-BEEB-3F711C3C89E4}" srcOrd="2" destOrd="0" presId="urn:microsoft.com/office/officeart/2005/8/layout/radial3"/>
    <dgm:cxn modelId="{CAF3FF75-0716-4FBF-9BEB-B155EECC538F}" type="presParOf" srcId="{4E210A59-5C44-4E70-A57A-9A6DB993D5BF}" destId="{EBC49150-3649-4CD2-8965-7A1DB5D798D6}" srcOrd="3" destOrd="0" presId="urn:microsoft.com/office/officeart/2005/8/layout/radial3"/>
    <dgm:cxn modelId="{145C2221-03C6-4023-B419-B0572CB470FF}" type="presParOf" srcId="{4E210A59-5C44-4E70-A57A-9A6DB993D5BF}" destId="{FC73D87A-1D71-478C-9913-5A9859EE9DE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A74E90-9794-42E5-8EDC-4AA0A1DC283D}"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US"/>
        </a:p>
      </dgm:t>
    </dgm:pt>
    <dgm:pt modelId="{F8CE9D43-FB1A-4F32-8501-31408E8FDE20}">
      <dgm:prSet phldrT="[Text]"/>
      <dgm:spPr/>
      <dgm:t>
        <a:bodyPr/>
        <a:lstStyle/>
        <a:p>
          <a:r>
            <a:rPr lang="en-US" dirty="0">
              <a:latin typeface="Arial" panose="020B0604020202020204" pitchFamily="34" charset="0"/>
              <a:cs typeface="Arial" panose="020B0604020202020204" pitchFamily="34" charset="0"/>
            </a:rPr>
            <a:t>legal</a:t>
          </a:r>
        </a:p>
      </dgm:t>
    </dgm:pt>
    <dgm:pt modelId="{FE02CC06-BD9A-4790-9B81-B41CB006B961}" type="parTrans" cxnId="{1956A574-324D-47FF-891E-1D026754952E}">
      <dgm:prSet/>
      <dgm:spPr/>
      <dgm:t>
        <a:bodyPr/>
        <a:lstStyle/>
        <a:p>
          <a:endParaRPr lang="en-US"/>
        </a:p>
      </dgm:t>
    </dgm:pt>
    <dgm:pt modelId="{EFE6ED6D-9CD2-49C2-BA61-84158F5FFC83}" type="sibTrans" cxnId="{1956A574-324D-47FF-891E-1D026754952E}">
      <dgm:prSet/>
      <dgm:spPr/>
      <dgm:t>
        <a:bodyPr/>
        <a:lstStyle/>
        <a:p>
          <a:endParaRPr lang="en-US"/>
        </a:p>
      </dgm:t>
    </dgm:pt>
    <dgm:pt modelId="{9621F5F8-C7F4-4524-80C3-9AA2C1472B29}">
      <dgm:prSet phldrT="[Text]"/>
      <dgm:spPr/>
      <dgm:t>
        <a:bodyPr/>
        <a:lstStyle/>
        <a:p>
          <a:r>
            <a:rPr lang="en-US" dirty="0">
              <a:latin typeface="Arial" panose="020B0604020202020204" pitchFamily="34" charset="0"/>
              <a:cs typeface="Arial" panose="020B0604020202020204" pitchFamily="34" charset="0"/>
            </a:rPr>
            <a:t>physical</a:t>
          </a:r>
        </a:p>
      </dgm:t>
    </dgm:pt>
    <dgm:pt modelId="{5DC6A3A1-5AD7-410C-AFBB-B5883278B6BB}" type="parTrans" cxnId="{3AC58872-8856-4098-A952-5EEB2B8AD55B}">
      <dgm:prSet/>
      <dgm:spPr/>
      <dgm:t>
        <a:bodyPr/>
        <a:lstStyle/>
        <a:p>
          <a:endParaRPr lang="en-US"/>
        </a:p>
      </dgm:t>
    </dgm:pt>
    <dgm:pt modelId="{EFB8BCE7-7CCA-483A-9490-8E06352051F2}" type="sibTrans" cxnId="{3AC58872-8856-4098-A952-5EEB2B8AD55B}">
      <dgm:prSet/>
      <dgm:spPr/>
      <dgm:t>
        <a:bodyPr/>
        <a:lstStyle/>
        <a:p>
          <a:endParaRPr lang="en-US"/>
        </a:p>
      </dgm:t>
    </dgm:pt>
    <dgm:pt modelId="{D673120E-1480-4F7C-BA33-9E29E4CA7458}">
      <dgm:prSet phldrT="[Text]"/>
      <dgm:spPr>
        <a:solidFill>
          <a:srgbClr val="4CB2C0"/>
        </a:solidFill>
      </dgm:spPr>
      <dgm:t>
        <a:bodyPr/>
        <a:lstStyle/>
        <a:p>
          <a:r>
            <a:rPr lang="en-US" dirty="0">
              <a:latin typeface="Arial" panose="020B0604020202020204" pitchFamily="34" charset="0"/>
              <a:cs typeface="Arial" panose="020B0604020202020204" pitchFamily="34" charset="0"/>
            </a:rPr>
            <a:t>psychological</a:t>
          </a:r>
        </a:p>
      </dgm:t>
    </dgm:pt>
    <dgm:pt modelId="{A5052CDE-9B22-45B6-8B93-E4D853E6988E}" type="parTrans" cxnId="{F8B24BAB-3889-49B4-9C4F-F5D3703EE712}">
      <dgm:prSet/>
      <dgm:spPr/>
      <dgm:t>
        <a:bodyPr/>
        <a:lstStyle/>
        <a:p>
          <a:endParaRPr lang="en-US"/>
        </a:p>
      </dgm:t>
    </dgm:pt>
    <dgm:pt modelId="{C697F6D6-7794-4B62-9376-012FA20A869F}" type="sibTrans" cxnId="{F8B24BAB-3889-49B4-9C4F-F5D3703EE712}">
      <dgm:prSet/>
      <dgm:spPr>
        <a:solidFill>
          <a:srgbClr val="ACC6BF"/>
        </a:solidFill>
      </dgm:spPr>
      <dgm:t>
        <a:bodyPr/>
        <a:lstStyle/>
        <a:p>
          <a:endParaRPr lang="en-US" dirty="0"/>
        </a:p>
      </dgm:t>
    </dgm:pt>
    <dgm:pt modelId="{2D4B4978-5C1A-4177-B608-F5E014EF1B59}" type="pres">
      <dgm:prSet presAssocID="{6CA74E90-9794-42E5-8EDC-4AA0A1DC283D}" presName="Name0" presStyleCnt="0">
        <dgm:presLayoutVars>
          <dgm:dir/>
          <dgm:resizeHandles val="exact"/>
        </dgm:presLayoutVars>
      </dgm:prSet>
      <dgm:spPr/>
    </dgm:pt>
    <dgm:pt modelId="{4FA70A09-73FE-4195-B39D-C71502BF4A65}" type="pres">
      <dgm:prSet presAssocID="{F8CE9D43-FB1A-4F32-8501-31408E8FDE20}" presName="node" presStyleLbl="node1" presStyleIdx="0" presStyleCnt="3">
        <dgm:presLayoutVars>
          <dgm:bulletEnabled val="1"/>
        </dgm:presLayoutVars>
      </dgm:prSet>
      <dgm:spPr/>
    </dgm:pt>
    <dgm:pt modelId="{4364403A-5CB2-486D-87CB-674C138C5179}" type="pres">
      <dgm:prSet presAssocID="{EFE6ED6D-9CD2-49C2-BA61-84158F5FFC83}" presName="sibTrans" presStyleLbl="sibTrans2D1" presStyleIdx="0" presStyleCnt="3"/>
      <dgm:spPr/>
    </dgm:pt>
    <dgm:pt modelId="{9948DC65-3493-41EE-9157-110345034447}" type="pres">
      <dgm:prSet presAssocID="{EFE6ED6D-9CD2-49C2-BA61-84158F5FFC83}" presName="connectorText" presStyleLbl="sibTrans2D1" presStyleIdx="0" presStyleCnt="3"/>
      <dgm:spPr/>
    </dgm:pt>
    <dgm:pt modelId="{ABBBE9FC-F5B6-45FC-BA63-E3285BCF8228}" type="pres">
      <dgm:prSet presAssocID="{9621F5F8-C7F4-4524-80C3-9AA2C1472B29}" presName="node" presStyleLbl="node1" presStyleIdx="1" presStyleCnt="3">
        <dgm:presLayoutVars>
          <dgm:bulletEnabled val="1"/>
        </dgm:presLayoutVars>
      </dgm:prSet>
      <dgm:spPr/>
    </dgm:pt>
    <dgm:pt modelId="{5315D82E-0778-429B-9443-95D2A433EB1C}" type="pres">
      <dgm:prSet presAssocID="{EFB8BCE7-7CCA-483A-9490-8E06352051F2}" presName="sibTrans" presStyleLbl="sibTrans2D1" presStyleIdx="1" presStyleCnt="3"/>
      <dgm:spPr/>
    </dgm:pt>
    <dgm:pt modelId="{E7F4B740-C50B-477D-9B4E-5AED0D05C658}" type="pres">
      <dgm:prSet presAssocID="{EFB8BCE7-7CCA-483A-9490-8E06352051F2}" presName="connectorText" presStyleLbl="sibTrans2D1" presStyleIdx="1" presStyleCnt="3"/>
      <dgm:spPr/>
    </dgm:pt>
    <dgm:pt modelId="{7C478DD5-1294-40CB-A23C-6D0A275C074B}" type="pres">
      <dgm:prSet presAssocID="{D673120E-1480-4F7C-BA33-9E29E4CA7458}" presName="node" presStyleLbl="node1" presStyleIdx="2" presStyleCnt="3">
        <dgm:presLayoutVars>
          <dgm:bulletEnabled val="1"/>
        </dgm:presLayoutVars>
      </dgm:prSet>
      <dgm:spPr/>
    </dgm:pt>
    <dgm:pt modelId="{5D21F1AE-16A9-4E43-A6D8-721AF9DC2A35}" type="pres">
      <dgm:prSet presAssocID="{C697F6D6-7794-4B62-9376-012FA20A869F}" presName="sibTrans" presStyleLbl="sibTrans2D1" presStyleIdx="2" presStyleCnt="3"/>
      <dgm:spPr/>
    </dgm:pt>
    <dgm:pt modelId="{F8F7B1EA-8CFB-4A3B-B513-3F98C18DC805}" type="pres">
      <dgm:prSet presAssocID="{C697F6D6-7794-4B62-9376-012FA20A869F}" presName="connectorText" presStyleLbl="sibTrans2D1" presStyleIdx="2" presStyleCnt="3"/>
      <dgm:spPr/>
    </dgm:pt>
  </dgm:ptLst>
  <dgm:cxnLst>
    <dgm:cxn modelId="{8A72AF03-146D-4D14-8DFC-4805F1B0268B}" type="presOf" srcId="{EFE6ED6D-9CD2-49C2-BA61-84158F5FFC83}" destId="{4364403A-5CB2-486D-87CB-674C138C5179}" srcOrd="0" destOrd="0" presId="urn:microsoft.com/office/officeart/2005/8/layout/cycle7"/>
    <dgm:cxn modelId="{7D078528-F890-4ACC-8A22-40D759CCA184}" type="presOf" srcId="{D673120E-1480-4F7C-BA33-9E29E4CA7458}" destId="{7C478DD5-1294-40CB-A23C-6D0A275C074B}" srcOrd="0" destOrd="0" presId="urn:microsoft.com/office/officeart/2005/8/layout/cycle7"/>
    <dgm:cxn modelId="{8E2FA232-299A-4C97-B1B9-381572BFF045}" type="presOf" srcId="{6CA74E90-9794-42E5-8EDC-4AA0A1DC283D}" destId="{2D4B4978-5C1A-4177-B608-F5E014EF1B59}" srcOrd="0" destOrd="0" presId="urn:microsoft.com/office/officeart/2005/8/layout/cycle7"/>
    <dgm:cxn modelId="{CCBB2C69-51B9-498C-8543-E0DA15BD6A3C}" type="presOf" srcId="{C697F6D6-7794-4B62-9376-012FA20A869F}" destId="{5D21F1AE-16A9-4E43-A6D8-721AF9DC2A35}" srcOrd="0" destOrd="0" presId="urn:microsoft.com/office/officeart/2005/8/layout/cycle7"/>
    <dgm:cxn modelId="{3AC58872-8856-4098-A952-5EEB2B8AD55B}" srcId="{6CA74E90-9794-42E5-8EDC-4AA0A1DC283D}" destId="{9621F5F8-C7F4-4524-80C3-9AA2C1472B29}" srcOrd="1" destOrd="0" parTransId="{5DC6A3A1-5AD7-410C-AFBB-B5883278B6BB}" sibTransId="{EFB8BCE7-7CCA-483A-9490-8E06352051F2}"/>
    <dgm:cxn modelId="{3213CB52-8DB2-4BA5-A78A-C11EE43A6330}" type="presOf" srcId="{EFE6ED6D-9CD2-49C2-BA61-84158F5FFC83}" destId="{9948DC65-3493-41EE-9157-110345034447}" srcOrd="1" destOrd="0" presId="urn:microsoft.com/office/officeart/2005/8/layout/cycle7"/>
    <dgm:cxn modelId="{1956A574-324D-47FF-891E-1D026754952E}" srcId="{6CA74E90-9794-42E5-8EDC-4AA0A1DC283D}" destId="{F8CE9D43-FB1A-4F32-8501-31408E8FDE20}" srcOrd="0" destOrd="0" parTransId="{FE02CC06-BD9A-4790-9B81-B41CB006B961}" sibTransId="{EFE6ED6D-9CD2-49C2-BA61-84158F5FFC83}"/>
    <dgm:cxn modelId="{49BB9F81-03B4-4619-9AB0-AE1449F93399}" type="presOf" srcId="{EFB8BCE7-7CCA-483A-9490-8E06352051F2}" destId="{5315D82E-0778-429B-9443-95D2A433EB1C}" srcOrd="0" destOrd="0" presId="urn:microsoft.com/office/officeart/2005/8/layout/cycle7"/>
    <dgm:cxn modelId="{A2FC20A0-9B4F-4AE0-855F-A48CBA5A215E}" type="presOf" srcId="{EFB8BCE7-7CCA-483A-9490-8E06352051F2}" destId="{E7F4B740-C50B-477D-9B4E-5AED0D05C658}" srcOrd="1" destOrd="0" presId="urn:microsoft.com/office/officeart/2005/8/layout/cycle7"/>
    <dgm:cxn modelId="{95A147AB-5881-4DBB-BD46-EC3C180E6E54}" type="presOf" srcId="{9621F5F8-C7F4-4524-80C3-9AA2C1472B29}" destId="{ABBBE9FC-F5B6-45FC-BA63-E3285BCF8228}" srcOrd="0" destOrd="0" presId="urn:microsoft.com/office/officeart/2005/8/layout/cycle7"/>
    <dgm:cxn modelId="{F8B24BAB-3889-49B4-9C4F-F5D3703EE712}" srcId="{6CA74E90-9794-42E5-8EDC-4AA0A1DC283D}" destId="{D673120E-1480-4F7C-BA33-9E29E4CA7458}" srcOrd="2" destOrd="0" parTransId="{A5052CDE-9B22-45B6-8B93-E4D853E6988E}" sibTransId="{C697F6D6-7794-4B62-9376-012FA20A869F}"/>
    <dgm:cxn modelId="{B777FFB4-5E2B-4461-8746-E7AAA6863E45}" type="presOf" srcId="{C697F6D6-7794-4B62-9376-012FA20A869F}" destId="{F8F7B1EA-8CFB-4A3B-B513-3F98C18DC805}" srcOrd="1" destOrd="0" presId="urn:microsoft.com/office/officeart/2005/8/layout/cycle7"/>
    <dgm:cxn modelId="{1A71F7BB-0978-4052-AF09-5A48385182A3}" type="presOf" srcId="{F8CE9D43-FB1A-4F32-8501-31408E8FDE20}" destId="{4FA70A09-73FE-4195-B39D-C71502BF4A65}" srcOrd="0" destOrd="0" presId="urn:microsoft.com/office/officeart/2005/8/layout/cycle7"/>
    <dgm:cxn modelId="{9F5A41F5-D4BB-423E-9988-1F51E23C33DB}" type="presParOf" srcId="{2D4B4978-5C1A-4177-B608-F5E014EF1B59}" destId="{4FA70A09-73FE-4195-B39D-C71502BF4A65}" srcOrd="0" destOrd="0" presId="urn:microsoft.com/office/officeart/2005/8/layout/cycle7"/>
    <dgm:cxn modelId="{FFF81EEF-62D1-4824-9B68-B239554A0553}" type="presParOf" srcId="{2D4B4978-5C1A-4177-B608-F5E014EF1B59}" destId="{4364403A-5CB2-486D-87CB-674C138C5179}" srcOrd="1" destOrd="0" presId="urn:microsoft.com/office/officeart/2005/8/layout/cycle7"/>
    <dgm:cxn modelId="{8DC3FD55-8944-484A-95A6-82A99F841BDB}" type="presParOf" srcId="{4364403A-5CB2-486D-87CB-674C138C5179}" destId="{9948DC65-3493-41EE-9157-110345034447}" srcOrd="0" destOrd="0" presId="urn:microsoft.com/office/officeart/2005/8/layout/cycle7"/>
    <dgm:cxn modelId="{905C05D1-6D8A-4675-95F3-2C8CBC521352}" type="presParOf" srcId="{2D4B4978-5C1A-4177-B608-F5E014EF1B59}" destId="{ABBBE9FC-F5B6-45FC-BA63-E3285BCF8228}" srcOrd="2" destOrd="0" presId="urn:microsoft.com/office/officeart/2005/8/layout/cycle7"/>
    <dgm:cxn modelId="{D2EAAFDA-17E0-405D-AA60-67F33732EFC4}" type="presParOf" srcId="{2D4B4978-5C1A-4177-B608-F5E014EF1B59}" destId="{5315D82E-0778-429B-9443-95D2A433EB1C}" srcOrd="3" destOrd="0" presId="urn:microsoft.com/office/officeart/2005/8/layout/cycle7"/>
    <dgm:cxn modelId="{1A5BBC69-10B5-44CD-8212-3DDD6BA6707C}" type="presParOf" srcId="{5315D82E-0778-429B-9443-95D2A433EB1C}" destId="{E7F4B740-C50B-477D-9B4E-5AED0D05C658}" srcOrd="0" destOrd="0" presId="urn:microsoft.com/office/officeart/2005/8/layout/cycle7"/>
    <dgm:cxn modelId="{22F24728-FAA6-4886-A847-7A88AB6E569A}" type="presParOf" srcId="{2D4B4978-5C1A-4177-B608-F5E014EF1B59}" destId="{7C478DD5-1294-40CB-A23C-6D0A275C074B}" srcOrd="4" destOrd="0" presId="urn:microsoft.com/office/officeart/2005/8/layout/cycle7"/>
    <dgm:cxn modelId="{76729E1F-3F7C-4B82-AFB8-A85165C899C7}" type="presParOf" srcId="{2D4B4978-5C1A-4177-B608-F5E014EF1B59}" destId="{5D21F1AE-16A9-4E43-A6D8-721AF9DC2A35}" srcOrd="5" destOrd="0" presId="urn:microsoft.com/office/officeart/2005/8/layout/cycle7"/>
    <dgm:cxn modelId="{13D3FB6A-B852-4153-9262-D4E77340E924}" type="presParOf" srcId="{5D21F1AE-16A9-4E43-A6D8-721AF9DC2A35}" destId="{F8F7B1EA-8CFB-4A3B-B513-3F98C18DC80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0A2484-D803-414B-9BC0-FA443072F6D1}" type="doc">
      <dgm:prSet loTypeId="urn:microsoft.com/office/officeart/2005/8/layout/funnel1" loCatId="relationship" qsTypeId="urn:microsoft.com/office/officeart/2005/8/quickstyle/simple1" qsCatId="simple" csTypeId="urn:microsoft.com/office/officeart/2005/8/colors/accent4_1" csCatId="accent4" phldr="1"/>
      <dgm:spPr/>
      <dgm:t>
        <a:bodyPr/>
        <a:lstStyle/>
        <a:p>
          <a:endParaRPr lang="en-GB"/>
        </a:p>
      </dgm:t>
    </dgm:pt>
    <dgm:pt modelId="{F24A329D-7D87-4B81-96D0-5AA47D9F1738}">
      <dgm:prSet phldrT="[Text]" custT="1"/>
      <dgm:spPr>
        <a:solidFill>
          <a:srgbClr val="4CB2C0"/>
        </a:solidFill>
      </dgm:spPr>
      <dgm:t>
        <a:bodyPr/>
        <a:lstStyle/>
        <a:p>
          <a:r>
            <a:rPr lang="en-GB" sz="1200" b="1" dirty="0">
              <a:latin typeface="Arial" panose="020B0604020202020204" pitchFamily="34" charset="0"/>
              <a:cs typeface="Arial" panose="020B0604020202020204" pitchFamily="34" charset="0"/>
            </a:rPr>
            <a:t>SYSTEM PRESSURES</a:t>
          </a:r>
        </a:p>
      </dgm:t>
    </dgm:pt>
    <dgm:pt modelId="{A1CE849E-B57A-40FB-9D57-F4FB14B8DFBC}" type="parTrans" cxnId="{E9D8477E-1A11-46BF-AC70-688407FC9CB7}">
      <dgm:prSet/>
      <dgm:spPr/>
      <dgm:t>
        <a:bodyPr/>
        <a:lstStyle/>
        <a:p>
          <a:endParaRPr lang="en-GB"/>
        </a:p>
      </dgm:t>
    </dgm:pt>
    <dgm:pt modelId="{6F0FECB3-014C-431D-A78A-5C020AEE5E01}" type="sibTrans" cxnId="{E9D8477E-1A11-46BF-AC70-688407FC9CB7}">
      <dgm:prSet/>
      <dgm:spPr/>
      <dgm:t>
        <a:bodyPr/>
        <a:lstStyle/>
        <a:p>
          <a:endParaRPr lang="en-GB"/>
        </a:p>
      </dgm:t>
    </dgm:pt>
    <dgm:pt modelId="{24458E54-258D-4DD9-9D59-4982F375D0CA}">
      <dgm:prSet phldrT="[Text]" custT="1"/>
      <dgm:spPr>
        <a:solidFill>
          <a:srgbClr val="DFF4D0"/>
        </a:solidFill>
      </dgm:spPr>
      <dgm:t>
        <a:bodyPr/>
        <a:lstStyle/>
        <a:p>
          <a:r>
            <a:rPr lang="en-GB" sz="1200" b="1" dirty="0">
              <a:latin typeface="Arial" panose="020B0604020202020204" pitchFamily="34" charset="0"/>
              <a:cs typeface="Arial" panose="020B0604020202020204" pitchFamily="34" charset="0"/>
            </a:rPr>
            <a:t>BALANCING PERCEPTIONS AND FEELINGS</a:t>
          </a:r>
        </a:p>
      </dgm:t>
    </dgm:pt>
    <dgm:pt modelId="{574B107F-2817-4DC6-9DC1-1D71957E34E7}" type="parTrans" cxnId="{90DEBEF2-2439-4269-A1F9-7902CE1594A5}">
      <dgm:prSet/>
      <dgm:spPr/>
      <dgm:t>
        <a:bodyPr/>
        <a:lstStyle/>
        <a:p>
          <a:endParaRPr lang="en-GB"/>
        </a:p>
      </dgm:t>
    </dgm:pt>
    <dgm:pt modelId="{4A4974E2-2991-4F76-9E76-702343617560}" type="sibTrans" cxnId="{90DEBEF2-2439-4269-A1F9-7902CE1594A5}">
      <dgm:prSet/>
      <dgm:spPr/>
      <dgm:t>
        <a:bodyPr/>
        <a:lstStyle/>
        <a:p>
          <a:endParaRPr lang="en-GB"/>
        </a:p>
      </dgm:t>
    </dgm:pt>
    <dgm:pt modelId="{F3EDA037-C08B-4D6E-A3DF-629CD2A43E28}">
      <dgm:prSet phldrT="[Text]" custT="1"/>
      <dgm:spPr>
        <a:solidFill>
          <a:srgbClr val="ACC6BF"/>
        </a:solidFill>
      </dgm:spPr>
      <dgm:t>
        <a:bodyPr/>
        <a:lstStyle/>
        <a:p>
          <a:r>
            <a:rPr lang="en-GB" sz="1200" b="1" dirty="0">
              <a:latin typeface="Arial" panose="020B0604020202020204" pitchFamily="34" charset="0"/>
              <a:cs typeface="Arial" panose="020B0604020202020204" pitchFamily="34" charset="0"/>
            </a:rPr>
            <a:t>RELATIONSHIPS</a:t>
          </a:r>
        </a:p>
      </dgm:t>
    </dgm:pt>
    <dgm:pt modelId="{2F387737-C9C2-4E54-85DF-B3146B7B4FA6}" type="parTrans" cxnId="{6080390E-48FB-4078-B2EF-993AD40C6A11}">
      <dgm:prSet/>
      <dgm:spPr/>
      <dgm:t>
        <a:bodyPr/>
        <a:lstStyle/>
        <a:p>
          <a:endParaRPr lang="en-GB"/>
        </a:p>
      </dgm:t>
    </dgm:pt>
    <dgm:pt modelId="{04EE60B7-549A-4F50-93C9-5AB884F3E192}" type="sibTrans" cxnId="{6080390E-48FB-4078-B2EF-993AD40C6A11}">
      <dgm:prSet/>
      <dgm:spPr/>
      <dgm:t>
        <a:bodyPr/>
        <a:lstStyle/>
        <a:p>
          <a:endParaRPr lang="en-GB"/>
        </a:p>
      </dgm:t>
    </dgm:pt>
    <dgm:pt modelId="{D9911D33-7F5D-440C-8BF9-2990C8F436FD}">
      <dgm:prSet phldrT="[Text]"/>
      <dgm:spPr/>
      <dgm:t>
        <a:bodyPr/>
        <a:lstStyle/>
        <a:p>
          <a:r>
            <a:rPr lang="en-GB" dirty="0">
              <a:latin typeface="Arial" panose="020B0604020202020204" pitchFamily="34" charset="0"/>
              <a:cs typeface="Arial" panose="020B0604020202020204" pitchFamily="34" charset="0"/>
            </a:rPr>
            <a:t>DECISION</a:t>
          </a:r>
        </a:p>
      </dgm:t>
    </dgm:pt>
    <dgm:pt modelId="{FDA2656B-4A53-4F1F-9D18-FB614369D2A1}" type="parTrans" cxnId="{F5FF55B7-50AC-480A-B539-25855C795A4A}">
      <dgm:prSet/>
      <dgm:spPr/>
      <dgm:t>
        <a:bodyPr/>
        <a:lstStyle/>
        <a:p>
          <a:endParaRPr lang="en-GB"/>
        </a:p>
      </dgm:t>
    </dgm:pt>
    <dgm:pt modelId="{0C8FE70D-D9A3-4073-82F3-37BD7D495C63}" type="sibTrans" cxnId="{F5FF55B7-50AC-480A-B539-25855C795A4A}">
      <dgm:prSet/>
      <dgm:spPr/>
      <dgm:t>
        <a:bodyPr/>
        <a:lstStyle/>
        <a:p>
          <a:endParaRPr lang="en-GB"/>
        </a:p>
      </dgm:t>
    </dgm:pt>
    <dgm:pt modelId="{BDBE9223-CE3C-4AC2-93DE-D6BD7F8C23C1}" type="pres">
      <dgm:prSet presAssocID="{540A2484-D803-414B-9BC0-FA443072F6D1}" presName="Name0" presStyleCnt="0">
        <dgm:presLayoutVars>
          <dgm:chMax val="4"/>
          <dgm:resizeHandles val="exact"/>
        </dgm:presLayoutVars>
      </dgm:prSet>
      <dgm:spPr/>
    </dgm:pt>
    <dgm:pt modelId="{E9A99865-C719-4240-8D02-3BD2FF9ED2EE}" type="pres">
      <dgm:prSet presAssocID="{540A2484-D803-414B-9BC0-FA443072F6D1}" presName="ellipse" presStyleLbl="trBgShp" presStyleIdx="0" presStyleCnt="1" custScaleX="141821" custScaleY="105870" custLinFactNeighborX="3278" custLinFactNeighborY="8675"/>
      <dgm:spPr/>
    </dgm:pt>
    <dgm:pt modelId="{3E716289-0DA0-4203-AA81-2D9F382A49E4}" type="pres">
      <dgm:prSet presAssocID="{540A2484-D803-414B-9BC0-FA443072F6D1}" presName="arrow1" presStyleLbl="fgShp" presStyleIdx="0" presStyleCnt="1" custLinFactNeighborX="5131" custLinFactNeighborY="60464"/>
      <dgm:spPr>
        <a:solidFill>
          <a:srgbClr val="006699"/>
        </a:solidFill>
      </dgm:spPr>
    </dgm:pt>
    <dgm:pt modelId="{BCD7A1E4-9096-4C7A-AFF0-6CA50C9AD86C}" type="pres">
      <dgm:prSet presAssocID="{540A2484-D803-414B-9BC0-FA443072F6D1}" presName="rectangle" presStyleLbl="revTx" presStyleIdx="0" presStyleCnt="1" custScaleX="122435" custScaleY="70395" custLinFactNeighborX="2486" custLinFactNeighborY="4463">
        <dgm:presLayoutVars>
          <dgm:bulletEnabled val="1"/>
        </dgm:presLayoutVars>
      </dgm:prSet>
      <dgm:spPr/>
    </dgm:pt>
    <dgm:pt modelId="{5A75685E-DA59-4F28-A959-149F5E5F142D}" type="pres">
      <dgm:prSet presAssocID="{24458E54-258D-4DD9-9D59-4982F375D0CA}" presName="item1" presStyleLbl="node1" presStyleIdx="0" presStyleCnt="3" custScaleX="143586" custScaleY="121000" custLinFactNeighborX="2542" custLinFactNeighborY="-1846">
        <dgm:presLayoutVars>
          <dgm:bulletEnabled val="1"/>
        </dgm:presLayoutVars>
      </dgm:prSet>
      <dgm:spPr/>
    </dgm:pt>
    <dgm:pt modelId="{27DB71D3-0E18-44CD-B1A1-78577A15B641}" type="pres">
      <dgm:prSet presAssocID="{F3EDA037-C08B-4D6E-A3DF-629CD2A43E28}" presName="item2" presStyleLbl="node1" presStyleIdx="1" presStyleCnt="3" custScaleX="127449" custScaleY="121000" custLinFactNeighborX="-7376" custLinFactNeighborY="-16008">
        <dgm:presLayoutVars>
          <dgm:bulletEnabled val="1"/>
        </dgm:presLayoutVars>
      </dgm:prSet>
      <dgm:spPr/>
    </dgm:pt>
    <dgm:pt modelId="{41C835D7-488C-4D2D-8E36-3B466E84B7A6}" type="pres">
      <dgm:prSet presAssocID="{D9911D33-7F5D-440C-8BF9-2990C8F436FD}" presName="item3" presStyleLbl="node1" presStyleIdx="2" presStyleCnt="3" custScaleX="127156" custScaleY="110000" custLinFactNeighborX="34134" custLinFactNeighborY="2670">
        <dgm:presLayoutVars>
          <dgm:bulletEnabled val="1"/>
        </dgm:presLayoutVars>
      </dgm:prSet>
      <dgm:spPr/>
    </dgm:pt>
    <dgm:pt modelId="{95B64BED-C479-4A54-950D-6A4B659EB078}" type="pres">
      <dgm:prSet presAssocID="{540A2484-D803-414B-9BC0-FA443072F6D1}" presName="funnel" presStyleLbl="trAlignAcc1" presStyleIdx="0" presStyleCnt="1" custScaleX="137233" custScaleY="114556" custLinFactNeighborX="4340" custLinFactNeighborY="3326"/>
      <dgm:spPr>
        <a:noFill/>
        <a:ln>
          <a:solidFill>
            <a:srgbClr val="00B050"/>
          </a:solidFill>
        </a:ln>
      </dgm:spPr>
    </dgm:pt>
  </dgm:ptLst>
  <dgm:cxnLst>
    <dgm:cxn modelId="{6080390E-48FB-4078-B2EF-993AD40C6A11}" srcId="{540A2484-D803-414B-9BC0-FA443072F6D1}" destId="{F3EDA037-C08B-4D6E-A3DF-629CD2A43E28}" srcOrd="2" destOrd="0" parTransId="{2F387737-C9C2-4E54-85DF-B3146B7B4FA6}" sibTransId="{04EE60B7-549A-4F50-93C9-5AB884F3E192}"/>
    <dgm:cxn modelId="{C6A4AD2F-B4A2-4DA0-806D-AC83D7EED4D2}" type="presOf" srcId="{540A2484-D803-414B-9BC0-FA443072F6D1}" destId="{BDBE9223-CE3C-4AC2-93DE-D6BD7F8C23C1}" srcOrd="0" destOrd="0" presId="urn:microsoft.com/office/officeart/2005/8/layout/funnel1"/>
    <dgm:cxn modelId="{BDDD8B33-03EF-4308-96C6-E4F9733ED2F6}" type="presOf" srcId="{F24A329D-7D87-4B81-96D0-5AA47D9F1738}" destId="{41C835D7-488C-4D2D-8E36-3B466E84B7A6}" srcOrd="0" destOrd="0" presId="urn:microsoft.com/office/officeart/2005/8/layout/funnel1"/>
    <dgm:cxn modelId="{E9D8477E-1A11-46BF-AC70-688407FC9CB7}" srcId="{540A2484-D803-414B-9BC0-FA443072F6D1}" destId="{F24A329D-7D87-4B81-96D0-5AA47D9F1738}" srcOrd="0" destOrd="0" parTransId="{A1CE849E-B57A-40FB-9D57-F4FB14B8DFBC}" sibTransId="{6F0FECB3-014C-431D-A78A-5C020AEE5E01}"/>
    <dgm:cxn modelId="{1DED4583-5F21-4763-8532-16546E892EB4}" type="presOf" srcId="{F3EDA037-C08B-4D6E-A3DF-629CD2A43E28}" destId="{5A75685E-DA59-4F28-A959-149F5E5F142D}" srcOrd="0" destOrd="0" presId="urn:microsoft.com/office/officeart/2005/8/layout/funnel1"/>
    <dgm:cxn modelId="{F5FF55B7-50AC-480A-B539-25855C795A4A}" srcId="{540A2484-D803-414B-9BC0-FA443072F6D1}" destId="{D9911D33-7F5D-440C-8BF9-2990C8F436FD}" srcOrd="3" destOrd="0" parTransId="{FDA2656B-4A53-4F1F-9D18-FB614369D2A1}" sibTransId="{0C8FE70D-D9A3-4073-82F3-37BD7D495C63}"/>
    <dgm:cxn modelId="{288601BF-AE2D-44B2-A9E1-D7783354A296}" type="presOf" srcId="{D9911D33-7F5D-440C-8BF9-2990C8F436FD}" destId="{BCD7A1E4-9096-4C7A-AFF0-6CA50C9AD86C}" srcOrd="0" destOrd="0" presId="urn:microsoft.com/office/officeart/2005/8/layout/funnel1"/>
    <dgm:cxn modelId="{90DEBEF2-2439-4269-A1F9-7902CE1594A5}" srcId="{540A2484-D803-414B-9BC0-FA443072F6D1}" destId="{24458E54-258D-4DD9-9D59-4982F375D0CA}" srcOrd="1" destOrd="0" parTransId="{574B107F-2817-4DC6-9DC1-1D71957E34E7}" sibTransId="{4A4974E2-2991-4F76-9E76-702343617560}"/>
    <dgm:cxn modelId="{7D7F67FF-ABFE-4F46-B5B4-6F2E39ED71F3}" type="presOf" srcId="{24458E54-258D-4DD9-9D59-4982F375D0CA}" destId="{27DB71D3-0E18-44CD-B1A1-78577A15B641}" srcOrd="0" destOrd="0" presId="urn:microsoft.com/office/officeart/2005/8/layout/funnel1"/>
    <dgm:cxn modelId="{6D42F6E0-F6DA-4148-B7A0-9A0683464B9C}" type="presParOf" srcId="{BDBE9223-CE3C-4AC2-93DE-D6BD7F8C23C1}" destId="{E9A99865-C719-4240-8D02-3BD2FF9ED2EE}" srcOrd="0" destOrd="0" presId="urn:microsoft.com/office/officeart/2005/8/layout/funnel1"/>
    <dgm:cxn modelId="{EAD323E7-1328-4F82-8ED2-65AEE3B90571}" type="presParOf" srcId="{BDBE9223-CE3C-4AC2-93DE-D6BD7F8C23C1}" destId="{3E716289-0DA0-4203-AA81-2D9F382A49E4}" srcOrd="1" destOrd="0" presId="urn:microsoft.com/office/officeart/2005/8/layout/funnel1"/>
    <dgm:cxn modelId="{1D4FF947-D2D2-4A65-9177-455E055C1A27}" type="presParOf" srcId="{BDBE9223-CE3C-4AC2-93DE-D6BD7F8C23C1}" destId="{BCD7A1E4-9096-4C7A-AFF0-6CA50C9AD86C}" srcOrd="2" destOrd="0" presId="urn:microsoft.com/office/officeart/2005/8/layout/funnel1"/>
    <dgm:cxn modelId="{EFB8056E-E1F4-4C38-AF9A-DD410A676861}" type="presParOf" srcId="{BDBE9223-CE3C-4AC2-93DE-D6BD7F8C23C1}" destId="{5A75685E-DA59-4F28-A959-149F5E5F142D}" srcOrd="3" destOrd="0" presId="urn:microsoft.com/office/officeart/2005/8/layout/funnel1"/>
    <dgm:cxn modelId="{C9B56772-7496-4BBD-966B-C7162FAAE699}" type="presParOf" srcId="{BDBE9223-CE3C-4AC2-93DE-D6BD7F8C23C1}" destId="{27DB71D3-0E18-44CD-B1A1-78577A15B641}" srcOrd="4" destOrd="0" presId="urn:microsoft.com/office/officeart/2005/8/layout/funnel1"/>
    <dgm:cxn modelId="{CA073130-509F-445A-B2CA-5BB32FE543CF}" type="presParOf" srcId="{BDBE9223-CE3C-4AC2-93DE-D6BD7F8C23C1}" destId="{41C835D7-488C-4D2D-8E36-3B466E84B7A6}" srcOrd="5" destOrd="0" presId="urn:microsoft.com/office/officeart/2005/8/layout/funnel1"/>
    <dgm:cxn modelId="{46B13217-54E3-425B-B6D0-1E392F7AE6F3}" type="presParOf" srcId="{BDBE9223-CE3C-4AC2-93DE-D6BD7F8C23C1}" destId="{95B64BED-C479-4A54-950D-6A4B659EB07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79233B-109A-4962-AE0A-B1BC7CDECB99}"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1C36D63F-DCF4-4CBA-B7AA-32FE4BBCF0DF}">
      <dgm:prSet/>
      <dgm:spPr>
        <a:solidFill>
          <a:srgbClr val="006600"/>
        </a:solidFill>
      </dgm:spPr>
      <dgm:t>
        <a:bodyPr/>
        <a:lstStyle/>
        <a:p>
          <a:r>
            <a:rPr lang="en-GB" b="1" dirty="0">
              <a:latin typeface="Arial" panose="020B0604020202020204" pitchFamily="34" charset="0"/>
              <a:cs typeface="Arial" panose="020B0604020202020204" pitchFamily="34" charset="0"/>
            </a:rPr>
            <a:t>Where to place? </a:t>
          </a: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stay with current carers/ move to kin/ move to new family) </a:t>
          </a:r>
          <a:endParaRPr lang="en-US" dirty="0">
            <a:latin typeface="Arial" panose="020B0604020202020204" pitchFamily="34" charset="0"/>
            <a:cs typeface="Arial" panose="020B0604020202020204" pitchFamily="34" charset="0"/>
          </a:endParaRPr>
        </a:p>
      </dgm:t>
    </dgm:pt>
    <dgm:pt modelId="{BDA54197-39F5-4F86-B275-8C66810895C5}" type="parTrans" cxnId="{7E5564A3-0477-4FF4-BE64-F30587FC440C}">
      <dgm:prSet/>
      <dgm:spPr/>
      <dgm:t>
        <a:bodyPr/>
        <a:lstStyle/>
        <a:p>
          <a:endParaRPr lang="en-US"/>
        </a:p>
      </dgm:t>
    </dgm:pt>
    <dgm:pt modelId="{07B88B2E-34AB-4D3D-AE21-415825F0CD96}" type="sibTrans" cxnId="{7E5564A3-0477-4FF4-BE64-F30587FC440C}">
      <dgm:prSet/>
      <dgm:spPr/>
      <dgm:t>
        <a:bodyPr/>
        <a:lstStyle/>
        <a:p>
          <a:endParaRPr lang="en-US"/>
        </a:p>
      </dgm:t>
    </dgm:pt>
    <dgm:pt modelId="{D79F6FCA-6DC6-4B57-A7B1-ACAC88E20163}">
      <dgm:prSet/>
      <dgm:spPr>
        <a:solidFill>
          <a:srgbClr val="006600"/>
        </a:solidFill>
      </dgm:spPr>
      <dgm:t>
        <a:bodyPr/>
        <a:lstStyle/>
        <a:p>
          <a:r>
            <a:rPr lang="en-GB" b="1" dirty="0">
              <a:latin typeface="Arial" panose="020B0604020202020204" pitchFamily="34" charset="0"/>
              <a:cs typeface="Arial" panose="020B0604020202020204" pitchFamily="34" charset="0"/>
            </a:rPr>
            <a:t>What legal status? </a:t>
          </a: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adoption, special guardianship, </a:t>
          </a:r>
          <a:r>
            <a:rPr lang="ja-JP" i="1"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part of the family</a:t>
          </a:r>
          <a:r>
            <a:rPr lang="ja-JP" i="1"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 foster care) </a:t>
          </a:r>
          <a:endParaRPr lang="en-US" dirty="0">
            <a:latin typeface="Arial" panose="020B0604020202020204" pitchFamily="34" charset="0"/>
            <a:cs typeface="Arial" panose="020B0604020202020204" pitchFamily="34" charset="0"/>
          </a:endParaRPr>
        </a:p>
      </dgm:t>
    </dgm:pt>
    <dgm:pt modelId="{A7CC0012-BE17-459A-A619-036F50807B45}" type="parTrans" cxnId="{9A8178FE-7B47-495E-AA34-EAB1EC74F77C}">
      <dgm:prSet/>
      <dgm:spPr/>
      <dgm:t>
        <a:bodyPr/>
        <a:lstStyle/>
        <a:p>
          <a:endParaRPr lang="en-US"/>
        </a:p>
      </dgm:t>
    </dgm:pt>
    <dgm:pt modelId="{1CD8B643-E890-4661-AD88-472B4A3EA9FA}" type="sibTrans" cxnId="{9A8178FE-7B47-495E-AA34-EAB1EC74F77C}">
      <dgm:prSet/>
      <dgm:spPr/>
      <dgm:t>
        <a:bodyPr/>
        <a:lstStyle/>
        <a:p>
          <a:endParaRPr lang="en-US"/>
        </a:p>
      </dgm:t>
    </dgm:pt>
    <dgm:pt modelId="{528E26AF-C34B-4CE4-AB7C-A22F2736C2E5}">
      <dgm:prSet/>
      <dgm:spPr>
        <a:solidFill>
          <a:srgbClr val="006600"/>
        </a:solidFill>
      </dgm:spPr>
      <dgm:t>
        <a:bodyPr/>
        <a:lstStyle/>
        <a:p>
          <a:r>
            <a:rPr lang="en-GB" b="1" dirty="0">
              <a:latin typeface="Arial" panose="020B0604020202020204" pitchFamily="34" charset="0"/>
              <a:cs typeface="Arial" panose="020B0604020202020204" pitchFamily="34" charset="0"/>
            </a:rPr>
            <a:t>What sort of contact, with whom, where, how often, facilitated? supervision needed? </a:t>
          </a:r>
          <a:endParaRPr lang="en-US" dirty="0">
            <a:latin typeface="Arial" panose="020B0604020202020204" pitchFamily="34" charset="0"/>
            <a:cs typeface="Arial" panose="020B0604020202020204" pitchFamily="34" charset="0"/>
          </a:endParaRPr>
        </a:p>
      </dgm:t>
    </dgm:pt>
    <dgm:pt modelId="{5B328BF1-A89B-461B-8295-77C1F401DE33}" type="parTrans" cxnId="{0191C8DA-731B-49E9-8F50-5A8E6092E2EC}">
      <dgm:prSet/>
      <dgm:spPr/>
      <dgm:t>
        <a:bodyPr/>
        <a:lstStyle/>
        <a:p>
          <a:endParaRPr lang="en-US"/>
        </a:p>
      </dgm:t>
    </dgm:pt>
    <dgm:pt modelId="{591F2A64-CC5A-4AF5-B7CA-A850FE0444B4}" type="sibTrans" cxnId="{0191C8DA-731B-49E9-8F50-5A8E6092E2EC}">
      <dgm:prSet/>
      <dgm:spPr/>
      <dgm:t>
        <a:bodyPr/>
        <a:lstStyle/>
        <a:p>
          <a:endParaRPr lang="en-US"/>
        </a:p>
      </dgm:t>
    </dgm:pt>
    <dgm:pt modelId="{E2245622-0783-4302-A6A3-EA152D67209A}">
      <dgm:prSet/>
      <dgm:spPr>
        <a:solidFill>
          <a:srgbClr val="006600"/>
        </a:solidFill>
      </dgm:spPr>
      <dgm:t>
        <a:bodyPr/>
        <a:lstStyle/>
        <a:p>
          <a:r>
            <a:rPr lang="en-GB" b="1" dirty="0">
              <a:latin typeface="Arial" panose="020B0604020202020204" pitchFamily="34" charset="0"/>
              <a:cs typeface="Arial" panose="020B0604020202020204" pitchFamily="34" charset="0"/>
            </a:rPr>
            <a:t>What financial support, and to whom? </a:t>
          </a:r>
          <a:endParaRPr lang="en-US" dirty="0">
            <a:latin typeface="Arial" panose="020B0604020202020204" pitchFamily="34" charset="0"/>
            <a:cs typeface="Arial" panose="020B0604020202020204" pitchFamily="34" charset="0"/>
          </a:endParaRPr>
        </a:p>
      </dgm:t>
    </dgm:pt>
    <dgm:pt modelId="{683B7A58-ABAA-430F-8FEF-C702B6B094D1}" type="parTrans" cxnId="{80138815-DD54-4AF4-AA35-3D521C5BCDF0}">
      <dgm:prSet/>
      <dgm:spPr/>
      <dgm:t>
        <a:bodyPr/>
        <a:lstStyle/>
        <a:p>
          <a:endParaRPr lang="en-US"/>
        </a:p>
      </dgm:t>
    </dgm:pt>
    <dgm:pt modelId="{DCD37064-B125-40CD-925A-7FB83FAC1B28}" type="sibTrans" cxnId="{80138815-DD54-4AF4-AA35-3D521C5BCDF0}">
      <dgm:prSet/>
      <dgm:spPr/>
      <dgm:t>
        <a:bodyPr/>
        <a:lstStyle/>
        <a:p>
          <a:endParaRPr lang="en-US"/>
        </a:p>
      </dgm:t>
    </dgm:pt>
    <dgm:pt modelId="{82C52B1D-4ACB-47FE-A05F-A8817D583428}">
      <dgm:prSet/>
      <dgm:spPr>
        <a:solidFill>
          <a:srgbClr val="006600"/>
        </a:solidFill>
      </dgm:spPr>
      <dgm:t>
        <a:bodyPr/>
        <a:lstStyle/>
        <a:p>
          <a:r>
            <a:rPr lang="en-GB" b="1" dirty="0">
              <a:latin typeface="Arial" panose="020B0604020202020204" pitchFamily="34" charset="0"/>
              <a:cs typeface="Arial" panose="020B0604020202020204" pitchFamily="34" charset="0"/>
            </a:rPr>
            <a:t>What social work and other support? </a:t>
          </a:r>
          <a:endParaRPr lang="en-US" dirty="0">
            <a:latin typeface="Arial" panose="020B0604020202020204" pitchFamily="34" charset="0"/>
            <a:cs typeface="Arial" panose="020B0604020202020204" pitchFamily="34" charset="0"/>
          </a:endParaRPr>
        </a:p>
      </dgm:t>
    </dgm:pt>
    <dgm:pt modelId="{07ACC623-6884-44DD-A169-E7F54402A095}" type="parTrans" cxnId="{219697E3-4F21-4B08-9C34-8634EA5001A1}">
      <dgm:prSet/>
      <dgm:spPr/>
      <dgm:t>
        <a:bodyPr/>
        <a:lstStyle/>
        <a:p>
          <a:endParaRPr lang="en-US"/>
        </a:p>
      </dgm:t>
    </dgm:pt>
    <dgm:pt modelId="{188C2D6F-B122-4056-9E66-F5456B329299}" type="sibTrans" cxnId="{219697E3-4F21-4B08-9C34-8634EA5001A1}">
      <dgm:prSet/>
      <dgm:spPr/>
      <dgm:t>
        <a:bodyPr/>
        <a:lstStyle/>
        <a:p>
          <a:endParaRPr lang="en-US"/>
        </a:p>
      </dgm:t>
    </dgm:pt>
    <dgm:pt modelId="{F7E206B8-AA40-4029-B25D-7BB559B9A89E}">
      <dgm:prSet/>
      <dgm:spPr>
        <a:solidFill>
          <a:srgbClr val="006600"/>
        </a:solidFill>
      </dgm:spPr>
      <dgm:t>
        <a:bodyPr/>
        <a:lstStyle/>
        <a:p>
          <a:r>
            <a:rPr lang="en-GB" b="1" dirty="0">
              <a:latin typeface="Arial" panose="020B0604020202020204" pitchFamily="34" charset="0"/>
              <a:cs typeface="Arial" panose="020B0604020202020204" pitchFamily="34" charset="0"/>
            </a:rPr>
            <a:t>What therapeutic input, when and for whom? </a:t>
          </a:r>
          <a:endParaRPr lang="en-US" dirty="0">
            <a:latin typeface="Arial" panose="020B0604020202020204" pitchFamily="34" charset="0"/>
            <a:cs typeface="Arial" panose="020B0604020202020204" pitchFamily="34" charset="0"/>
          </a:endParaRPr>
        </a:p>
      </dgm:t>
    </dgm:pt>
    <dgm:pt modelId="{6FDD82C8-08C4-42E3-9B19-B2CB202EDDDA}" type="parTrans" cxnId="{DD768D16-D2B4-4808-9D59-45C73E7199F3}">
      <dgm:prSet/>
      <dgm:spPr/>
      <dgm:t>
        <a:bodyPr/>
        <a:lstStyle/>
        <a:p>
          <a:endParaRPr lang="en-US"/>
        </a:p>
      </dgm:t>
    </dgm:pt>
    <dgm:pt modelId="{86AFFF63-8C73-4D58-93B9-F1E7B6677CED}" type="sibTrans" cxnId="{DD768D16-D2B4-4808-9D59-45C73E7199F3}">
      <dgm:prSet/>
      <dgm:spPr/>
      <dgm:t>
        <a:bodyPr/>
        <a:lstStyle/>
        <a:p>
          <a:endParaRPr lang="en-US"/>
        </a:p>
      </dgm:t>
    </dgm:pt>
    <dgm:pt modelId="{5138BC1A-7446-471F-B071-B1A75B0E5EBB}">
      <dgm:prSet/>
      <dgm:spPr>
        <a:solidFill>
          <a:srgbClr val="006600"/>
        </a:solidFill>
      </dgm:spPr>
      <dgm:t>
        <a:bodyPr/>
        <a:lstStyle/>
        <a:p>
          <a:r>
            <a:rPr lang="en-GB" b="1" i="0" dirty="0">
              <a:latin typeface="Arial" panose="020B0604020202020204" pitchFamily="34" charset="0"/>
              <a:cs typeface="Arial" panose="020B0604020202020204" pitchFamily="34" charset="0"/>
            </a:rPr>
            <a:t>To be considered in their own right in each case – </a:t>
          </a:r>
          <a:r>
            <a:rPr lang="en-GB" i="0" dirty="0">
              <a:latin typeface="Arial" panose="020B0604020202020204" pitchFamily="34" charset="0"/>
              <a:cs typeface="Arial" panose="020B0604020202020204" pitchFamily="34" charset="0"/>
            </a:rPr>
            <a:t>not as ‘packages’/’custom and practice’</a:t>
          </a:r>
          <a:endParaRPr lang="en-US" i="0" dirty="0">
            <a:latin typeface="Arial" panose="020B0604020202020204" pitchFamily="34" charset="0"/>
            <a:cs typeface="Arial" panose="020B0604020202020204" pitchFamily="34" charset="0"/>
          </a:endParaRPr>
        </a:p>
      </dgm:t>
    </dgm:pt>
    <dgm:pt modelId="{AAB22031-27D7-4DDC-8E89-71B3B97D4631}" type="parTrans" cxnId="{D8523E30-E722-4F31-9544-60D621122F1A}">
      <dgm:prSet/>
      <dgm:spPr/>
      <dgm:t>
        <a:bodyPr/>
        <a:lstStyle/>
        <a:p>
          <a:endParaRPr lang="en-US"/>
        </a:p>
      </dgm:t>
    </dgm:pt>
    <dgm:pt modelId="{0F13650F-1805-4820-A08D-9F5D1343620A}" type="sibTrans" cxnId="{D8523E30-E722-4F31-9544-60D621122F1A}">
      <dgm:prSet/>
      <dgm:spPr/>
      <dgm:t>
        <a:bodyPr/>
        <a:lstStyle/>
        <a:p>
          <a:endParaRPr lang="en-US"/>
        </a:p>
      </dgm:t>
    </dgm:pt>
    <dgm:pt modelId="{1134764C-B582-4215-AFA1-4ABB9EDD98B9}" type="pres">
      <dgm:prSet presAssocID="{C179233B-109A-4962-AE0A-B1BC7CDECB99}" presName="diagram" presStyleCnt="0">
        <dgm:presLayoutVars>
          <dgm:dir/>
          <dgm:resizeHandles val="exact"/>
        </dgm:presLayoutVars>
      </dgm:prSet>
      <dgm:spPr/>
    </dgm:pt>
    <dgm:pt modelId="{7B96ED3D-0580-4F75-B33E-BC7326320300}" type="pres">
      <dgm:prSet presAssocID="{1C36D63F-DCF4-4CBA-B7AA-32FE4BBCF0DF}" presName="node" presStyleLbl="node1" presStyleIdx="0" presStyleCnt="7">
        <dgm:presLayoutVars>
          <dgm:bulletEnabled val="1"/>
        </dgm:presLayoutVars>
      </dgm:prSet>
      <dgm:spPr/>
    </dgm:pt>
    <dgm:pt modelId="{064F9C62-2C19-4135-8A0B-55C9E27E72DF}" type="pres">
      <dgm:prSet presAssocID="{07B88B2E-34AB-4D3D-AE21-415825F0CD96}" presName="sibTrans" presStyleCnt="0"/>
      <dgm:spPr/>
    </dgm:pt>
    <dgm:pt modelId="{A23370BE-6441-49C2-BC22-DA64A4E98E67}" type="pres">
      <dgm:prSet presAssocID="{D79F6FCA-6DC6-4B57-A7B1-ACAC88E20163}" presName="node" presStyleLbl="node1" presStyleIdx="1" presStyleCnt="7">
        <dgm:presLayoutVars>
          <dgm:bulletEnabled val="1"/>
        </dgm:presLayoutVars>
      </dgm:prSet>
      <dgm:spPr/>
    </dgm:pt>
    <dgm:pt modelId="{7ADDEF64-6C0F-46C7-9651-A8FD1D302F4F}" type="pres">
      <dgm:prSet presAssocID="{1CD8B643-E890-4661-AD88-472B4A3EA9FA}" presName="sibTrans" presStyleCnt="0"/>
      <dgm:spPr/>
    </dgm:pt>
    <dgm:pt modelId="{A9B23D1D-EEFE-43AD-A7B2-9511BAC1874D}" type="pres">
      <dgm:prSet presAssocID="{528E26AF-C34B-4CE4-AB7C-A22F2736C2E5}" presName="node" presStyleLbl="node1" presStyleIdx="2" presStyleCnt="7">
        <dgm:presLayoutVars>
          <dgm:bulletEnabled val="1"/>
        </dgm:presLayoutVars>
      </dgm:prSet>
      <dgm:spPr/>
    </dgm:pt>
    <dgm:pt modelId="{2812B8E4-EF36-4960-8C3A-E49E229FD6A0}" type="pres">
      <dgm:prSet presAssocID="{591F2A64-CC5A-4AF5-B7CA-A850FE0444B4}" presName="sibTrans" presStyleCnt="0"/>
      <dgm:spPr/>
    </dgm:pt>
    <dgm:pt modelId="{929BCADE-4E2C-43E5-8E21-F3E0BA9EBDAB}" type="pres">
      <dgm:prSet presAssocID="{E2245622-0783-4302-A6A3-EA152D67209A}" presName="node" presStyleLbl="node1" presStyleIdx="3" presStyleCnt="7">
        <dgm:presLayoutVars>
          <dgm:bulletEnabled val="1"/>
        </dgm:presLayoutVars>
      </dgm:prSet>
      <dgm:spPr/>
    </dgm:pt>
    <dgm:pt modelId="{D92FA0CF-BEA4-4ADE-86EB-3B23E1D26101}" type="pres">
      <dgm:prSet presAssocID="{DCD37064-B125-40CD-925A-7FB83FAC1B28}" presName="sibTrans" presStyleCnt="0"/>
      <dgm:spPr/>
    </dgm:pt>
    <dgm:pt modelId="{656220F5-AF9D-480B-9421-9B4E3155509C}" type="pres">
      <dgm:prSet presAssocID="{82C52B1D-4ACB-47FE-A05F-A8817D583428}" presName="node" presStyleLbl="node1" presStyleIdx="4" presStyleCnt="7">
        <dgm:presLayoutVars>
          <dgm:bulletEnabled val="1"/>
        </dgm:presLayoutVars>
      </dgm:prSet>
      <dgm:spPr/>
    </dgm:pt>
    <dgm:pt modelId="{39C1B358-A319-4FDF-93A4-92DF68F17FD7}" type="pres">
      <dgm:prSet presAssocID="{188C2D6F-B122-4056-9E66-F5456B329299}" presName="sibTrans" presStyleCnt="0"/>
      <dgm:spPr/>
    </dgm:pt>
    <dgm:pt modelId="{BDB8CE53-32FA-45FA-900A-D08CEE097177}" type="pres">
      <dgm:prSet presAssocID="{F7E206B8-AA40-4029-B25D-7BB559B9A89E}" presName="node" presStyleLbl="node1" presStyleIdx="5" presStyleCnt="7">
        <dgm:presLayoutVars>
          <dgm:bulletEnabled val="1"/>
        </dgm:presLayoutVars>
      </dgm:prSet>
      <dgm:spPr/>
    </dgm:pt>
    <dgm:pt modelId="{4981558E-ECCA-4D96-B669-2BFAC81B746E}" type="pres">
      <dgm:prSet presAssocID="{86AFFF63-8C73-4D58-93B9-F1E7B6677CED}" presName="sibTrans" presStyleCnt="0"/>
      <dgm:spPr/>
    </dgm:pt>
    <dgm:pt modelId="{CA776B49-BE5B-4F42-AF7D-7DD52C591FB8}" type="pres">
      <dgm:prSet presAssocID="{5138BC1A-7446-471F-B071-B1A75B0E5EBB}" presName="node" presStyleLbl="node1" presStyleIdx="6" presStyleCnt="7">
        <dgm:presLayoutVars>
          <dgm:bulletEnabled val="1"/>
        </dgm:presLayoutVars>
      </dgm:prSet>
      <dgm:spPr/>
    </dgm:pt>
  </dgm:ptLst>
  <dgm:cxnLst>
    <dgm:cxn modelId="{80138815-DD54-4AF4-AA35-3D521C5BCDF0}" srcId="{C179233B-109A-4962-AE0A-B1BC7CDECB99}" destId="{E2245622-0783-4302-A6A3-EA152D67209A}" srcOrd="3" destOrd="0" parTransId="{683B7A58-ABAA-430F-8FEF-C702B6B094D1}" sibTransId="{DCD37064-B125-40CD-925A-7FB83FAC1B28}"/>
    <dgm:cxn modelId="{DD768D16-D2B4-4808-9D59-45C73E7199F3}" srcId="{C179233B-109A-4962-AE0A-B1BC7CDECB99}" destId="{F7E206B8-AA40-4029-B25D-7BB559B9A89E}" srcOrd="5" destOrd="0" parTransId="{6FDD82C8-08C4-42E3-9B19-B2CB202EDDDA}" sibTransId="{86AFFF63-8C73-4D58-93B9-F1E7B6677CED}"/>
    <dgm:cxn modelId="{993ACA16-3483-4FE0-85CF-63F6CC6D6712}" type="presOf" srcId="{1C36D63F-DCF4-4CBA-B7AA-32FE4BBCF0DF}" destId="{7B96ED3D-0580-4F75-B33E-BC7326320300}" srcOrd="0" destOrd="0" presId="urn:microsoft.com/office/officeart/2005/8/layout/default"/>
    <dgm:cxn modelId="{8AC0D717-9E4E-4FEE-B42B-02984AC38173}" type="presOf" srcId="{D79F6FCA-6DC6-4B57-A7B1-ACAC88E20163}" destId="{A23370BE-6441-49C2-BC22-DA64A4E98E67}" srcOrd="0" destOrd="0" presId="urn:microsoft.com/office/officeart/2005/8/layout/default"/>
    <dgm:cxn modelId="{D8523E30-E722-4F31-9544-60D621122F1A}" srcId="{C179233B-109A-4962-AE0A-B1BC7CDECB99}" destId="{5138BC1A-7446-471F-B071-B1A75B0E5EBB}" srcOrd="6" destOrd="0" parTransId="{AAB22031-27D7-4DDC-8E89-71B3B97D4631}" sibTransId="{0F13650F-1805-4820-A08D-9F5D1343620A}"/>
    <dgm:cxn modelId="{85980D31-31DA-4412-B1C5-9638D3043AB4}" type="presOf" srcId="{E2245622-0783-4302-A6A3-EA152D67209A}" destId="{929BCADE-4E2C-43E5-8E21-F3E0BA9EBDAB}" srcOrd="0" destOrd="0" presId="urn:microsoft.com/office/officeart/2005/8/layout/default"/>
    <dgm:cxn modelId="{C73C5E4A-00AF-4D08-80F6-6CBAA2EF0197}" type="presOf" srcId="{F7E206B8-AA40-4029-B25D-7BB559B9A89E}" destId="{BDB8CE53-32FA-45FA-900A-D08CEE097177}" srcOrd="0" destOrd="0" presId="urn:microsoft.com/office/officeart/2005/8/layout/default"/>
    <dgm:cxn modelId="{7E5564A3-0477-4FF4-BE64-F30587FC440C}" srcId="{C179233B-109A-4962-AE0A-B1BC7CDECB99}" destId="{1C36D63F-DCF4-4CBA-B7AA-32FE4BBCF0DF}" srcOrd="0" destOrd="0" parTransId="{BDA54197-39F5-4F86-B275-8C66810895C5}" sibTransId="{07B88B2E-34AB-4D3D-AE21-415825F0CD96}"/>
    <dgm:cxn modelId="{961952A6-557F-4ED0-BE57-2346D2FB63D8}" type="presOf" srcId="{528E26AF-C34B-4CE4-AB7C-A22F2736C2E5}" destId="{A9B23D1D-EEFE-43AD-A7B2-9511BAC1874D}" srcOrd="0" destOrd="0" presId="urn:microsoft.com/office/officeart/2005/8/layout/default"/>
    <dgm:cxn modelId="{AD9EFACF-F80F-4384-B9A1-2FB8BE112112}" type="presOf" srcId="{5138BC1A-7446-471F-B071-B1A75B0E5EBB}" destId="{CA776B49-BE5B-4F42-AF7D-7DD52C591FB8}" srcOrd="0" destOrd="0" presId="urn:microsoft.com/office/officeart/2005/8/layout/default"/>
    <dgm:cxn modelId="{775080D9-C778-480B-BDD5-320DC34018E1}" type="presOf" srcId="{C179233B-109A-4962-AE0A-B1BC7CDECB99}" destId="{1134764C-B582-4215-AFA1-4ABB9EDD98B9}" srcOrd="0" destOrd="0" presId="urn:microsoft.com/office/officeart/2005/8/layout/default"/>
    <dgm:cxn modelId="{0191C8DA-731B-49E9-8F50-5A8E6092E2EC}" srcId="{C179233B-109A-4962-AE0A-B1BC7CDECB99}" destId="{528E26AF-C34B-4CE4-AB7C-A22F2736C2E5}" srcOrd="2" destOrd="0" parTransId="{5B328BF1-A89B-461B-8295-77C1F401DE33}" sibTransId="{591F2A64-CC5A-4AF5-B7CA-A850FE0444B4}"/>
    <dgm:cxn modelId="{219697E3-4F21-4B08-9C34-8634EA5001A1}" srcId="{C179233B-109A-4962-AE0A-B1BC7CDECB99}" destId="{82C52B1D-4ACB-47FE-A05F-A8817D583428}" srcOrd="4" destOrd="0" parTransId="{07ACC623-6884-44DD-A169-E7F54402A095}" sibTransId="{188C2D6F-B122-4056-9E66-F5456B329299}"/>
    <dgm:cxn modelId="{5311A5FD-3715-45DE-9185-97CB2352C86E}" type="presOf" srcId="{82C52B1D-4ACB-47FE-A05F-A8817D583428}" destId="{656220F5-AF9D-480B-9421-9B4E3155509C}" srcOrd="0" destOrd="0" presId="urn:microsoft.com/office/officeart/2005/8/layout/default"/>
    <dgm:cxn modelId="{9A8178FE-7B47-495E-AA34-EAB1EC74F77C}" srcId="{C179233B-109A-4962-AE0A-B1BC7CDECB99}" destId="{D79F6FCA-6DC6-4B57-A7B1-ACAC88E20163}" srcOrd="1" destOrd="0" parTransId="{A7CC0012-BE17-459A-A619-036F50807B45}" sibTransId="{1CD8B643-E890-4661-AD88-472B4A3EA9FA}"/>
    <dgm:cxn modelId="{EE3E5DFB-6C9C-4D1A-83D1-2F14DA7A4175}" type="presParOf" srcId="{1134764C-B582-4215-AFA1-4ABB9EDD98B9}" destId="{7B96ED3D-0580-4F75-B33E-BC7326320300}" srcOrd="0" destOrd="0" presId="urn:microsoft.com/office/officeart/2005/8/layout/default"/>
    <dgm:cxn modelId="{2D244896-C61E-4468-9BE3-973036572BCC}" type="presParOf" srcId="{1134764C-B582-4215-AFA1-4ABB9EDD98B9}" destId="{064F9C62-2C19-4135-8A0B-55C9E27E72DF}" srcOrd="1" destOrd="0" presId="urn:microsoft.com/office/officeart/2005/8/layout/default"/>
    <dgm:cxn modelId="{490EED23-68E0-42C3-83DE-9CDF0D453CF0}" type="presParOf" srcId="{1134764C-B582-4215-AFA1-4ABB9EDD98B9}" destId="{A23370BE-6441-49C2-BC22-DA64A4E98E67}" srcOrd="2" destOrd="0" presId="urn:microsoft.com/office/officeart/2005/8/layout/default"/>
    <dgm:cxn modelId="{B8ECAA44-0D83-4C08-948F-86FD1D428C48}" type="presParOf" srcId="{1134764C-B582-4215-AFA1-4ABB9EDD98B9}" destId="{7ADDEF64-6C0F-46C7-9651-A8FD1D302F4F}" srcOrd="3" destOrd="0" presId="urn:microsoft.com/office/officeart/2005/8/layout/default"/>
    <dgm:cxn modelId="{CAA391C8-F949-40A2-965A-B5BDAB20CB87}" type="presParOf" srcId="{1134764C-B582-4215-AFA1-4ABB9EDD98B9}" destId="{A9B23D1D-EEFE-43AD-A7B2-9511BAC1874D}" srcOrd="4" destOrd="0" presId="urn:microsoft.com/office/officeart/2005/8/layout/default"/>
    <dgm:cxn modelId="{83B5BFCD-B133-4599-81C9-CF7200DC424F}" type="presParOf" srcId="{1134764C-B582-4215-AFA1-4ABB9EDD98B9}" destId="{2812B8E4-EF36-4960-8C3A-E49E229FD6A0}" srcOrd="5" destOrd="0" presId="urn:microsoft.com/office/officeart/2005/8/layout/default"/>
    <dgm:cxn modelId="{0CF43BAE-E457-4D35-B7E7-13C897F59F5F}" type="presParOf" srcId="{1134764C-B582-4215-AFA1-4ABB9EDD98B9}" destId="{929BCADE-4E2C-43E5-8E21-F3E0BA9EBDAB}" srcOrd="6" destOrd="0" presId="urn:microsoft.com/office/officeart/2005/8/layout/default"/>
    <dgm:cxn modelId="{E386BCCE-F769-4C75-BB1D-89F940133125}" type="presParOf" srcId="{1134764C-B582-4215-AFA1-4ABB9EDD98B9}" destId="{D92FA0CF-BEA4-4ADE-86EB-3B23E1D26101}" srcOrd="7" destOrd="0" presId="urn:microsoft.com/office/officeart/2005/8/layout/default"/>
    <dgm:cxn modelId="{6E2BB358-24B1-4C07-A66A-9E5F210C9AD0}" type="presParOf" srcId="{1134764C-B582-4215-AFA1-4ABB9EDD98B9}" destId="{656220F5-AF9D-480B-9421-9B4E3155509C}" srcOrd="8" destOrd="0" presId="urn:microsoft.com/office/officeart/2005/8/layout/default"/>
    <dgm:cxn modelId="{45819E99-70CA-49D0-B48F-C77D6B5F7B73}" type="presParOf" srcId="{1134764C-B582-4215-AFA1-4ABB9EDD98B9}" destId="{39C1B358-A319-4FDF-93A4-92DF68F17FD7}" srcOrd="9" destOrd="0" presId="urn:microsoft.com/office/officeart/2005/8/layout/default"/>
    <dgm:cxn modelId="{F0E38B8F-72A9-465B-8575-D5DFFE1C1F0E}" type="presParOf" srcId="{1134764C-B582-4215-AFA1-4ABB9EDD98B9}" destId="{BDB8CE53-32FA-45FA-900A-D08CEE097177}" srcOrd="10" destOrd="0" presId="urn:microsoft.com/office/officeart/2005/8/layout/default"/>
    <dgm:cxn modelId="{E016DE2D-C570-4B98-948A-45FB5D202554}" type="presParOf" srcId="{1134764C-B582-4215-AFA1-4ABB9EDD98B9}" destId="{4981558E-ECCA-4D96-B669-2BFAC81B746E}" srcOrd="11" destOrd="0" presId="urn:microsoft.com/office/officeart/2005/8/layout/default"/>
    <dgm:cxn modelId="{66F16D28-4667-4537-A0EC-A8AB67957A69}" type="presParOf" srcId="{1134764C-B582-4215-AFA1-4ABB9EDD98B9}" destId="{CA776B49-BE5B-4F42-AF7D-7DD52C591FB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4BC2-0535-4324-BDC3-75393CB5B685}">
      <dsp:nvSpPr>
        <dsp:cNvPr id="0" name=""/>
        <dsp:cNvSpPr/>
      </dsp:nvSpPr>
      <dsp:spPr>
        <a:xfrm rot="5400000">
          <a:off x="-194228"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E71DF7-78EB-4915-A06F-17E25F9CB918}">
      <dsp:nvSpPr>
        <dsp:cNvPr id="0" name=""/>
        <dsp:cNvSpPr/>
      </dsp:nvSpPr>
      <dsp:spPr>
        <a:xfrm>
          <a:off x="173271" y="1448"/>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intuition</a:t>
          </a:r>
        </a:p>
      </dsp:txBody>
      <dsp:txXfrm>
        <a:off x="211121" y="39298"/>
        <a:ext cx="2078140" cy="1216604"/>
      </dsp:txXfrm>
    </dsp:sp>
    <dsp:sp modelId="{6E2FC350-81BC-451B-9CA0-A3BC32923BC0}">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42408-63B0-4E5E-858C-A6A4DFAB9A28}">
      <dsp:nvSpPr>
        <dsp:cNvPr id="0" name=""/>
        <dsp:cNvSpPr/>
      </dsp:nvSpPr>
      <dsp:spPr>
        <a:xfrm>
          <a:off x="173271" y="1616829"/>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experience</a:t>
          </a:r>
        </a:p>
      </dsp:txBody>
      <dsp:txXfrm>
        <a:off x="211121" y="1654679"/>
        <a:ext cx="2078140" cy="1216604"/>
      </dsp:txXfrm>
    </dsp:sp>
    <dsp:sp modelId="{FE00F78C-178C-45F6-9790-9DE5BA2CBBC7}">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FAE9B0-0B46-48D5-B0B6-F5234826B51F}">
      <dsp:nvSpPr>
        <dsp:cNvPr id="0" name=""/>
        <dsp:cNvSpPr/>
      </dsp:nvSpPr>
      <dsp:spPr>
        <a:xfrm>
          <a:off x="173271" y="3232209"/>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practice wisdom</a:t>
          </a:r>
        </a:p>
      </dsp:txBody>
      <dsp:txXfrm>
        <a:off x="211121" y="3270059"/>
        <a:ext cx="2078140" cy="1216604"/>
      </dsp:txXfrm>
    </dsp:sp>
    <dsp:sp modelId="{57C9D6F6-C925-4CB8-B32E-11EE616A6D0D}">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0B58A1-283B-42F0-BD0B-AD4600E6E369}">
      <dsp:nvSpPr>
        <dsp:cNvPr id="0" name=""/>
        <dsp:cNvSpPr/>
      </dsp:nvSpPr>
      <dsp:spPr>
        <a:xfrm>
          <a:off x="3037879" y="3232209"/>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reflection-in-action</a:t>
          </a:r>
        </a:p>
      </dsp:txBody>
      <dsp:txXfrm>
        <a:off x="3075729" y="3270059"/>
        <a:ext cx="2078140" cy="1216604"/>
      </dsp:txXfrm>
    </dsp:sp>
    <dsp:sp modelId="{4DD64540-18C2-464E-8774-3FBFEDAA3424}">
      <dsp:nvSpPr>
        <dsp:cNvPr id="0" name=""/>
        <dsp:cNvSpPr/>
      </dsp:nvSpPr>
      <dsp:spPr>
        <a:xfrm rot="16200000">
          <a:off x="2670379"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9869B6-DB5C-4404-8733-4BEE4FCB2D4D}">
      <dsp:nvSpPr>
        <dsp:cNvPr id="0" name=""/>
        <dsp:cNvSpPr/>
      </dsp:nvSpPr>
      <dsp:spPr>
        <a:xfrm>
          <a:off x="3037879" y="1616829"/>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reflection-on-action</a:t>
          </a:r>
        </a:p>
      </dsp:txBody>
      <dsp:txXfrm>
        <a:off x="3075729" y="1654679"/>
        <a:ext cx="2078140" cy="1216604"/>
      </dsp:txXfrm>
    </dsp:sp>
    <dsp:sp modelId="{F06F3063-061F-49AC-A1F1-C711A1A7459F}">
      <dsp:nvSpPr>
        <dsp:cNvPr id="0" name=""/>
        <dsp:cNvSpPr/>
      </dsp:nvSpPr>
      <dsp:spPr>
        <a:xfrm rot="26856">
          <a:off x="3473314" y="237474"/>
          <a:ext cx="287249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A1EA65-DAF0-4ADB-BBF3-629D365B3243}">
      <dsp:nvSpPr>
        <dsp:cNvPr id="0" name=""/>
        <dsp:cNvSpPr/>
      </dsp:nvSpPr>
      <dsp:spPr>
        <a:xfrm>
          <a:off x="3037879" y="1448"/>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critical reflection</a:t>
          </a:r>
        </a:p>
      </dsp:txBody>
      <dsp:txXfrm>
        <a:off x="3075729" y="39298"/>
        <a:ext cx="2078140" cy="1216604"/>
      </dsp:txXfrm>
    </dsp:sp>
    <dsp:sp modelId="{F744187D-562A-4EB0-8CDC-DF473CF40310}">
      <dsp:nvSpPr>
        <dsp:cNvPr id="0" name=""/>
        <dsp:cNvSpPr/>
      </dsp:nvSpPr>
      <dsp:spPr>
        <a:xfrm rot="5427247">
          <a:off x="5554795" y="1042809"/>
          <a:ext cx="157885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396629-3229-48EF-886A-9B2D0AAED786}">
      <dsp:nvSpPr>
        <dsp:cNvPr id="0" name=""/>
        <dsp:cNvSpPr/>
      </dsp:nvSpPr>
      <dsp:spPr>
        <a:xfrm>
          <a:off x="5915001" y="28600"/>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analysis</a:t>
          </a:r>
        </a:p>
      </dsp:txBody>
      <dsp:txXfrm>
        <a:off x="5952851" y="66450"/>
        <a:ext cx="2078140" cy="1216604"/>
      </dsp:txXfrm>
    </dsp:sp>
    <dsp:sp modelId="{C5F97AF9-9CEB-4E57-BEB7-C1C816F3E3E0}">
      <dsp:nvSpPr>
        <dsp:cNvPr id="0" name=""/>
        <dsp:cNvSpPr/>
      </dsp:nvSpPr>
      <dsp:spPr>
        <a:xfrm rot="5400000">
          <a:off x="5534987"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3E367F-CA58-4437-9CD7-9304A02D30E5}">
      <dsp:nvSpPr>
        <dsp:cNvPr id="0" name=""/>
        <dsp:cNvSpPr/>
      </dsp:nvSpPr>
      <dsp:spPr>
        <a:xfrm>
          <a:off x="5902487" y="1616829"/>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hypothesising</a:t>
          </a:r>
          <a:endParaRPr lang="en-US" sz="2400" kern="1200" dirty="0">
            <a:latin typeface="Arial" panose="020B0604020202020204" pitchFamily="34" charset="0"/>
            <a:cs typeface="Arial" panose="020B0604020202020204" pitchFamily="34" charset="0"/>
          </a:endParaRPr>
        </a:p>
      </dsp:txBody>
      <dsp:txXfrm>
        <a:off x="5940337" y="1654679"/>
        <a:ext cx="2078140" cy="1216604"/>
      </dsp:txXfrm>
    </dsp:sp>
    <dsp:sp modelId="{E975068D-1C4D-44F8-BBC4-EE61C3711DD0}">
      <dsp:nvSpPr>
        <dsp:cNvPr id="0" name=""/>
        <dsp:cNvSpPr/>
      </dsp:nvSpPr>
      <dsp:spPr>
        <a:xfrm>
          <a:off x="5902487" y="3232209"/>
          <a:ext cx="2153840" cy="1292304"/>
        </a:xfrm>
        <a:prstGeom prst="roundRect">
          <a:avLst>
            <a:gd name="adj" fmla="val 10000"/>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critical thinking</a:t>
          </a:r>
        </a:p>
      </dsp:txBody>
      <dsp:txXfrm>
        <a:off x="5940337" y="3270059"/>
        <a:ext cx="2078140" cy="12166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618E-724E-4F26-8078-57F782E27134}">
      <dsp:nvSpPr>
        <dsp:cNvPr id="0" name=""/>
        <dsp:cNvSpPr/>
      </dsp:nvSpPr>
      <dsp:spPr>
        <a:xfrm>
          <a:off x="2547967" y="60306"/>
          <a:ext cx="2894721" cy="2894721"/>
        </a:xfrm>
        <a:prstGeom prst="ellipse">
          <a:avLst/>
        </a:prstGeom>
        <a:solidFill>
          <a:srgbClr val="ACC6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ATTACHMENT</a:t>
          </a:r>
        </a:p>
      </dsp:txBody>
      <dsp:txXfrm>
        <a:off x="2933930" y="566882"/>
        <a:ext cx="2122795" cy="1302624"/>
      </dsp:txXfrm>
    </dsp:sp>
    <dsp:sp modelId="{B32FCC3B-579B-41E5-A58A-66D5A30677E1}">
      <dsp:nvSpPr>
        <dsp:cNvPr id="0" name=""/>
        <dsp:cNvSpPr/>
      </dsp:nvSpPr>
      <dsp:spPr>
        <a:xfrm>
          <a:off x="3592479" y="1869507"/>
          <a:ext cx="2894721" cy="2894721"/>
        </a:xfrm>
        <a:prstGeom prst="ellipse">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RESILIENCE</a:t>
          </a:r>
        </a:p>
      </dsp:txBody>
      <dsp:txXfrm>
        <a:off x="4477781" y="2617310"/>
        <a:ext cx="1736832" cy="1592096"/>
      </dsp:txXfrm>
    </dsp:sp>
    <dsp:sp modelId="{EE5F761F-B3C5-4D3B-97EF-66E05F50227A}">
      <dsp:nvSpPr>
        <dsp:cNvPr id="0" name=""/>
        <dsp:cNvSpPr/>
      </dsp:nvSpPr>
      <dsp:spPr>
        <a:xfrm>
          <a:off x="1503455" y="1869507"/>
          <a:ext cx="2894721" cy="2894721"/>
        </a:xfrm>
        <a:prstGeom prst="ellipse">
          <a:avLst/>
        </a:prstGeom>
        <a:solidFill>
          <a:srgbClr val="0066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DEVELOPMENT</a:t>
          </a:r>
          <a:r>
            <a:rPr lang="en-US" sz="1600" b="1" kern="1200" dirty="0">
              <a:latin typeface="+mn-lt"/>
              <a:cs typeface="Arial" panose="020B0604020202020204" pitchFamily="34" charset="0"/>
            </a:rPr>
            <a:t> </a:t>
          </a:r>
        </a:p>
      </dsp:txBody>
      <dsp:txXfrm>
        <a:off x="1776041" y="2617310"/>
        <a:ext cx="1736832" cy="15920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28118-E91C-42EF-A201-2DDE9C301A3D}">
      <dsp:nvSpPr>
        <dsp:cNvPr id="0" name=""/>
        <dsp:cNvSpPr/>
      </dsp:nvSpPr>
      <dsp:spPr>
        <a:xfrm>
          <a:off x="1389992" y="560321"/>
          <a:ext cx="4265526" cy="4265526"/>
        </a:xfrm>
        <a:prstGeom prst="blockArc">
          <a:avLst>
            <a:gd name="adj1" fmla="val 10663185"/>
            <a:gd name="adj2" fmla="val 1715111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07CC0F-37AE-462A-9CA6-64EC0A11D110}">
      <dsp:nvSpPr>
        <dsp:cNvPr id="0" name=""/>
        <dsp:cNvSpPr/>
      </dsp:nvSpPr>
      <dsp:spPr>
        <a:xfrm>
          <a:off x="1390273" y="718688"/>
          <a:ext cx="4265526" cy="4265526"/>
        </a:xfrm>
        <a:prstGeom prst="blockArc">
          <a:avLst>
            <a:gd name="adj1" fmla="val 4449373"/>
            <a:gd name="adj2" fmla="val 10924582"/>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9555FB-ECE0-44B5-90B9-9A22B609C4D6}">
      <dsp:nvSpPr>
        <dsp:cNvPr id="0" name=""/>
        <dsp:cNvSpPr/>
      </dsp:nvSpPr>
      <dsp:spPr>
        <a:xfrm>
          <a:off x="2563190" y="729074"/>
          <a:ext cx="4265526" cy="4265526"/>
        </a:xfrm>
        <a:prstGeom prst="blockArc">
          <a:avLst>
            <a:gd name="adj1" fmla="val 21458276"/>
            <a:gd name="adj2" fmla="val 6411508"/>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13774A-52D4-42A8-9879-BA13F59C6CE3}">
      <dsp:nvSpPr>
        <dsp:cNvPr id="0" name=""/>
        <dsp:cNvSpPr/>
      </dsp:nvSpPr>
      <dsp:spPr>
        <a:xfrm>
          <a:off x="2563510" y="549918"/>
          <a:ext cx="4265526" cy="4265526"/>
        </a:xfrm>
        <a:prstGeom prst="blockArc">
          <a:avLst>
            <a:gd name="adj1" fmla="val 15187940"/>
            <a:gd name="adj2" fmla="val 154008"/>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D1BA55-1DF0-4312-9810-C94599806C5B}">
      <dsp:nvSpPr>
        <dsp:cNvPr id="0" name=""/>
        <dsp:cNvSpPr/>
      </dsp:nvSpPr>
      <dsp:spPr>
        <a:xfrm>
          <a:off x="3109306" y="1789819"/>
          <a:ext cx="1964977" cy="1964977"/>
        </a:xfrm>
        <a:prstGeom prst="ellipse">
          <a:avLst/>
        </a:prstGeom>
        <a:solidFill>
          <a:srgbClr val="3168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The child</a:t>
          </a:r>
        </a:p>
      </dsp:txBody>
      <dsp:txXfrm>
        <a:off x="3397070" y="2077583"/>
        <a:ext cx="1389449" cy="1389449"/>
      </dsp:txXfrm>
    </dsp:sp>
    <dsp:sp modelId="{5B7A39E6-B9D3-450E-ABF7-108DC31682B4}">
      <dsp:nvSpPr>
        <dsp:cNvPr id="0" name=""/>
        <dsp:cNvSpPr/>
      </dsp:nvSpPr>
      <dsp:spPr>
        <a:xfrm>
          <a:off x="2556623" y="1320"/>
          <a:ext cx="3070342" cy="1375484"/>
        </a:xfrm>
        <a:prstGeom prst="ellipse">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Birth family and friends</a:t>
          </a:r>
        </a:p>
      </dsp:txBody>
      <dsp:txXfrm>
        <a:off x="3006264" y="202755"/>
        <a:ext cx="2171060" cy="972614"/>
      </dsp:txXfrm>
    </dsp:sp>
    <dsp:sp modelId="{52399D4A-85DB-47ED-AE01-A519CAE8D48F}">
      <dsp:nvSpPr>
        <dsp:cNvPr id="0" name=""/>
        <dsp:cNvSpPr/>
      </dsp:nvSpPr>
      <dsp:spPr>
        <a:xfrm>
          <a:off x="5340949" y="2088235"/>
          <a:ext cx="2872960" cy="1375484"/>
        </a:xfrm>
        <a:prstGeom prst="ellipse">
          <a:avLst/>
        </a:prstGeom>
        <a:solidFill>
          <a:srgbClr val="5BB19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Professional network</a:t>
          </a:r>
        </a:p>
      </dsp:txBody>
      <dsp:txXfrm>
        <a:off x="5761684" y="2289670"/>
        <a:ext cx="2031490" cy="972614"/>
      </dsp:txXfrm>
    </dsp:sp>
    <dsp:sp modelId="{12E89856-931C-47D7-A4FE-5AADFC044EAB}">
      <dsp:nvSpPr>
        <dsp:cNvPr id="0" name=""/>
        <dsp:cNvSpPr/>
      </dsp:nvSpPr>
      <dsp:spPr>
        <a:xfrm>
          <a:off x="2844650" y="4167811"/>
          <a:ext cx="2494289" cy="1375484"/>
        </a:xfrm>
        <a:prstGeom prst="ellipse">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The judiciary</a:t>
          </a:r>
        </a:p>
      </dsp:txBody>
      <dsp:txXfrm>
        <a:off x="3209930" y="4369246"/>
        <a:ext cx="1763729" cy="972614"/>
      </dsp:txXfrm>
    </dsp:sp>
    <dsp:sp modelId="{E7E9CBD8-0B1E-46AE-9D09-F01F7AC718DA}">
      <dsp:nvSpPr>
        <dsp:cNvPr id="0" name=""/>
        <dsp:cNvSpPr/>
      </dsp:nvSpPr>
      <dsp:spPr>
        <a:xfrm>
          <a:off x="50688" y="2088229"/>
          <a:ext cx="2780940" cy="1375484"/>
        </a:xfrm>
        <a:prstGeom prst="ellipse">
          <a:avLst/>
        </a:prstGeom>
        <a:solidFill>
          <a:srgbClr val="33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The care-giver</a:t>
          </a:r>
        </a:p>
      </dsp:txBody>
      <dsp:txXfrm>
        <a:off x="457947" y="2289664"/>
        <a:ext cx="1966422" cy="9726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CAB5F-F93B-4C5E-BC7C-92B0537F5A43}">
      <dsp:nvSpPr>
        <dsp:cNvPr id="0" name=""/>
        <dsp:cNvSpPr/>
      </dsp:nvSpPr>
      <dsp:spPr>
        <a:xfrm>
          <a:off x="0" y="554461"/>
          <a:ext cx="5688632" cy="2275452"/>
        </a:xfrm>
        <a:prstGeom prst="leftRightRibbon">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2DD6F-3A08-44DB-99BC-B8D4C3E514CD}">
      <dsp:nvSpPr>
        <dsp:cNvPr id="0" name=""/>
        <dsp:cNvSpPr/>
      </dsp:nvSpPr>
      <dsp:spPr>
        <a:xfrm>
          <a:off x="682635" y="952665"/>
          <a:ext cx="1877248" cy="11149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7348" rIns="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latin typeface="Arial" panose="020B0604020202020204" pitchFamily="34" charset="0"/>
              <a:cs typeface="Arial" panose="020B0604020202020204" pitchFamily="34" charset="0"/>
            </a:rPr>
            <a:t>Risk Aversion</a:t>
          </a:r>
        </a:p>
      </dsp:txBody>
      <dsp:txXfrm>
        <a:off x="682635" y="952665"/>
        <a:ext cx="1877248" cy="1114971"/>
      </dsp:txXfrm>
    </dsp:sp>
    <dsp:sp modelId="{FF5C8B5F-8433-46BD-A793-023F99D35BE4}">
      <dsp:nvSpPr>
        <dsp:cNvPr id="0" name=""/>
        <dsp:cNvSpPr/>
      </dsp:nvSpPr>
      <dsp:spPr>
        <a:xfrm>
          <a:off x="2844316" y="1316738"/>
          <a:ext cx="2218566" cy="11149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7348" rIns="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bg2"/>
              </a:solidFill>
              <a:latin typeface="Arial" panose="020B0604020202020204" pitchFamily="34" charset="0"/>
              <a:cs typeface="Arial" panose="020B0604020202020204" pitchFamily="34" charset="0"/>
            </a:rPr>
            <a:t>Over optimism</a:t>
          </a:r>
        </a:p>
      </dsp:txBody>
      <dsp:txXfrm>
        <a:off x="2844316" y="1316738"/>
        <a:ext cx="2218566" cy="11149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97EF5-D921-473D-A25F-DCD7CFC0DF1D}">
      <dsp:nvSpPr>
        <dsp:cNvPr id="0" name=""/>
        <dsp:cNvSpPr/>
      </dsp:nvSpPr>
      <dsp:spPr>
        <a:xfrm>
          <a:off x="0" y="755194"/>
          <a:ext cx="2823904" cy="169434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move away from defensive risk management – not risk averse</a:t>
          </a:r>
          <a:endParaRPr lang="en-US" sz="2800" kern="1200" dirty="0">
            <a:latin typeface="Arial" panose="020B0604020202020204" pitchFamily="34" charset="0"/>
            <a:cs typeface="Arial" panose="020B0604020202020204" pitchFamily="34" charset="0"/>
          </a:endParaRPr>
        </a:p>
      </dsp:txBody>
      <dsp:txXfrm>
        <a:off x="0" y="755194"/>
        <a:ext cx="2823904" cy="1694343"/>
      </dsp:txXfrm>
    </dsp:sp>
    <dsp:sp modelId="{94231441-DCF4-49A6-B0FF-B2C9B7841B06}">
      <dsp:nvSpPr>
        <dsp:cNvPr id="0" name=""/>
        <dsp:cNvSpPr/>
      </dsp:nvSpPr>
      <dsp:spPr>
        <a:xfrm>
          <a:off x="3106295" y="755194"/>
          <a:ext cx="2823904" cy="169434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can be judged as sound decisions</a:t>
          </a:r>
          <a:endParaRPr lang="en-US" sz="2800" kern="1200" dirty="0">
            <a:latin typeface="Arial" panose="020B0604020202020204" pitchFamily="34" charset="0"/>
            <a:cs typeface="Arial" panose="020B0604020202020204" pitchFamily="34" charset="0"/>
          </a:endParaRPr>
        </a:p>
      </dsp:txBody>
      <dsp:txXfrm>
        <a:off x="3106295" y="755194"/>
        <a:ext cx="2823904" cy="1694343"/>
      </dsp:txXfrm>
    </dsp:sp>
    <dsp:sp modelId="{9784A4F3-BF4A-4A78-B364-6E9CC210E0D5}">
      <dsp:nvSpPr>
        <dsp:cNvPr id="0" name=""/>
        <dsp:cNvSpPr/>
      </dsp:nvSpPr>
      <dsp:spPr>
        <a:xfrm>
          <a:off x="6212590" y="755194"/>
          <a:ext cx="2823904" cy="169434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made after consideration of all the information</a:t>
          </a:r>
          <a:endParaRPr lang="en-US" sz="2800" kern="1200" dirty="0">
            <a:latin typeface="Arial" panose="020B0604020202020204" pitchFamily="34" charset="0"/>
            <a:cs typeface="Arial" panose="020B0604020202020204" pitchFamily="34" charset="0"/>
          </a:endParaRPr>
        </a:p>
      </dsp:txBody>
      <dsp:txXfrm>
        <a:off x="6212590" y="755194"/>
        <a:ext cx="2823904" cy="1694343"/>
      </dsp:txXfrm>
    </dsp:sp>
    <dsp:sp modelId="{A89A9010-7BF9-48A8-A6E4-B28A7D4E60E5}">
      <dsp:nvSpPr>
        <dsp:cNvPr id="0" name=""/>
        <dsp:cNvSpPr/>
      </dsp:nvSpPr>
      <dsp:spPr>
        <a:xfrm>
          <a:off x="1553147" y="2731928"/>
          <a:ext cx="2823904" cy="169434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evidently reasoned and justifiable</a:t>
          </a:r>
          <a:endParaRPr lang="en-US" sz="2800" kern="1200" dirty="0">
            <a:latin typeface="Arial" panose="020B0604020202020204" pitchFamily="34" charset="0"/>
            <a:cs typeface="Arial" panose="020B0604020202020204" pitchFamily="34" charset="0"/>
          </a:endParaRPr>
        </a:p>
      </dsp:txBody>
      <dsp:txXfrm>
        <a:off x="1553147" y="2731928"/>
        <a:ext cx="2823904" cy="1694343"/>
      </dsp:txXfrm>
    </dsp:sp>
    <dsp:sp modelId="{6595BF3D-9A17-43FD-8C13-3B7B7B0D56B9}">
      <dsp:nvSpPr>
        <dsp:cNvPr id="0" name=""/>
        <dsp:cNvSpPr/>
      </dsp:nvSpPr>
      <dsp:spPr>
        <a:xfrm>
          <a:off x="4659443" y="2731928"/>
          <a:ext cx="2823904" cy="1694343"/>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even if the outcome was not what was expected</a:t>
          </a:r>
          <a:endParaRPr lang="en-US" sz="2800" kern="1200" dirty="0">
            <a:latin typeface="Arial" panose="020B0604020202020204" pitchFamily="34" charset="0"/>
            <a:cs typeface="Arial" panose="020B0604020202020204" pitchFamily="34" charset="0"/>
          </a:endParaRPr>
        </a:p>
      </dsp:txBody>
      <dsp:txXfrm>
        <a:off x="4659443" y="2731928"/>
        <a:ext cx="2823904" cy="16943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E51FC-4A3C-4DC1-B033-B077C5EE4A2E}">
      <dsp:nvSpPr>
        <dsp:cNvPr id="0" name=""/>
        <dsp:cNvSpPr/>
      </dsp:nvSpPr>
      <dsp:spPr>
        <a:xfrm>
          <a:off x="2304278" y="365004"/>
          <a:ext cx="5053293" cy="5053293"/>
        </a:xfrm>
        <a:prstGeom prst="pie">
          <a:avLst>
            <a:gd name="adj1" fmla="val 16200000"/>
            <a:gd name="adj2" fmla="val 1800000"/>
          </a:avLst>
        </a:prstGeom>
        <a:solidFill>
          <a:srgbClr val="0099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RESEARCH EVIDENCE</a:t>
          </a:r>
        </a:p>
      </dsp:txBody>
      <dsp:txXfrm>
        <a:off x="4967484" y="1435821"/>
        <a:ext cx="1804747" cy="1503956"/>
      </dsp:txXfrm>
    </dsp:sp>
    <dsp:sp modelId="{E00ED449-8624-4F76-8775-0AA2BFB74475}">
      <dsp:nvSpPr>
        <dsp:cNvPr id="0" name=""/>
        <dsp:cNvSpPr/>
      </dsp:nvSpPr>
      <dsp:spPr>
        <a:xfrm>
          <a:off x="2123041" y="571503"/>
          <a:ext cx="5053293" cy="5053293"/>
        </a:xfrm>
        <a:prstGeom prst="pie">
          <a:avLst>
            <a:gd name="adj1" fmla="val 1800000"/>
            <a:gd name="adj2" fmla="val 9000000"/>
          </a:avLst>
        </a:prstGeom>
        <a:solidFill>
          <a:srgbClr val="0099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PRACTICE KNOWLEDGE AND EXPERIENCE</a:t>
          </a:r>
        </a:p>
      </dsp:txBody>
      <dsp:txXfrm>
        <a:off x="3326206" y="3850128"/>
        <a:ext cx="2707121" cy="1323481"/>
      </dsp:txXfrm>
    </dsp:sp>
    <dsp:sp modelId="{6C978822-032C-44DD-B98D-10B88E306053}">
      <dsp:nvSpPr>
        <dsp:cNvPr id="0" name=""/>
        <dsp:cNvSpPr/>
      </dsp:nvSpPr>
      <dsp:spPr>
        <a:xfrm>
          <a:off x="2016238" y="359950"/>
          <a:ext cx="5053293" cy="5053293"/>
        </a:xfrm>
        <a:prstGeom prst="pie">
          <a:avLst>
            <a:gd name="adj1" fmla="val 9000000"/>
            <a:gd name="adj2" fmla="val 16200000"/>
          </a:avLst>
        </a:prstGeom>
        <a:solidFill>
          <a:srgbClr val="00999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PEOPLE’S</a:t>
          </a:r>
        </a:p>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EXPERIENCE AND PERSPECTIVE</a:t>
          </a:r>
        </a:p>
      </dsp:txBody>
      <dsp:txXfrm>
        <a:off x="2601578" y="1430767"/>
        <a:ext cx="1804747" cy="1503956"/>
      </dsp:txXfrm>
    </dsp:sp>
    <dsp:sp modelId="{52521A53-3EFE-4DF5-8EFE-1704255364E2}">
      <dsp:nvSpPr>
        <dsp:cNvPr id="0" name=""/>
        <dsp:cNvSpPr/>
      </dsp:nvSpPr>
      <dsp:spPr>
        <a:xfrm>
          <a:off x="1991872" y="52181"/>
          <a:ext cx="5678939" cy="5678939"/>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7039DA1-AC50-43AA-B3D7-69CC46E8BF08}">
      <dsp:nvSpPr>
        <dsp:cNvPr id="0" name=""/>
        <dsp:cNvSpPr/>
      </dsp:nvSpPr>
      <dsp:spPr>
        <a:xfrm>
          <a:off x="1810218" y="258361"/>
          <a:ext cx="5678939" cy="5678939"/>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03629D-402A-45B5-B9E3-514C82C34630}">
      <dsp:nvSpPr>
        <dsp:cNvPr id="0" name=""/>
        <dsp:cNvSpPr/>
      </dsp:nvSpPr>
      <dsp:spPr>
        <a:xfrm>
          <a:off x="1702998" y="47127"/>
          <a:ext cx="5678939" cy="5678939"/>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737AC-1273-4364-A218-2F54D110CDF5}">
      <dsp:nvSpPr>
        <dsp:cNvPr id="0" name=""/>
        <dsp:cNvSpPr/>
      </dsp:nvSpPr>
      <dsp:spPr>
        <a:xfrm>
          <a:off x="3320349" y="34289"/>
          <a:ext cx="2263140" cy="2263140"/>
        </a:xfrm>
        <a:prstGeom prst="triangle">
          <a:avLst/>
        </a:prstGeom>
        <a:solidFill>
          <a:srgbClr val="4CB2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95000"/>
                  <a:lumOff val="5000"/>
                </a:schemeClr>
              </a:solidFill>
              <a:latin typeface="Arial" panose="020B0604020202020204" pitchFamily="34" charset="0"/>
              <a:cs typeface="Arial" panose="020B0604020202020204" pitchFamily="34" charset="0"/>
            </a:rPr>
            <a:t>OLIVIA</a:t>
          </a:r>
        </a:p>
      </dsp:txBody>
      <dsp:txXfrm>
        <a:off x="3886134" y="1165859"/>
        <a:ext cx="1131570" cy="1131570"/>
      </dsp:txXfrm>
    </dsp:sp>
    <dsp:sp modelId="{ABBB0B82-0500-48D7-A6B4-DC44878B0CA7}">
      <dsp:nvSpPr>
        <dsp:cNvPr id="0" name=""/>
        <dsp:cNvSpPr/>
      </dsp:nvSpPr>
      <dsp:spPr>
        <a:xfrm>
          <a:off x="2232978" y="2320785"/>
          <a:ext cx="2263140" cy="2263140"/>
        </a:xfrm>
        <a:prstGeom prst="triangle">
          <a:avLst/>
        </a:prstGeom>
        <a:solidFill>
          <a:srgbClr val="ACC6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95000"/>
                  <a:lumOff val="5000"/>
                </a:schemeClr>
              </a:solidFill>
              <a:latin typeface="Arial" panose="020B0604020202020204" pitchFamily="34" charset="0"/>
              <a:cs typeface="Arial" panose="020B0604020202020204" pitchFamily="34" charset="0"/>
            </a:rPr>
            <a:t>AN I.R.O</a:t>
          </a:r>
          <a:r>
            <a:rPr lang="en-US" sz="1800" b="1" kern="1200" dirty="0">
              <a:solidFill>
                <a:schemeClr val="tx1">
                  <a:lumMod val="95000"/>
                  <a:lumOff val="5000"/>
                </a:schemeClr>
              </a:solidFill>
              <a:latin typeface="Arial" panose="020B0604020202020204" pitchFamily="34" charset="0"/>
              <a:cs typeface="Arial" panose="020B0604020202020204" pitchFamily="34" charset="0"/>
            </a:rPr>
            <a:t>.</a:t>
          </a:r>
        </a:p>
      </dsp:txBody>
      <dsp:txXfrm>
        <a:off x="2798763" y="3452355"/>
        <a:ext cx="1131570" cy="1131570"/>
      </dsp:txXfrm>
    </dsp:sp>
    <dsp:sp modelId="{3F7E7C6B-7933-4D05-AE5A-46EA159FE0AB}">
      <dsp:nvSpPr>
        <dsp:cNvPr id="0" name=""/>
        <dsp:cNvSpPr/>
      </dsp:nvSpPr>
      <dsp:spPr>
        <a:xfrm rot="10800000">
          <a:off x="3320349" y="2297429"/>
          <a:ext cx="2263140" cy="2263140"/>
        </a:xfrm>
        <a:prstGeom prst="triangl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en-US" sz="5200" b="1" kern="1200" dirty="0">
            <a:solidFill>
              <a:schemeClr val="tx1">
                <a:lumMod val="95000"/>
                <a:lumOff val="5000"/>
              </a:schemeClr>
            </a:solidFill>
            <a:latin typeface="+mn-lt"/>
            <a:cs typeface="Arial" panose="020B0604020202020204" pitchFamily="34" charset="0"/>
          </a:endParaRPr>
        </a:p>
      </dsp:txBody>
      <dsp:txXfrm rot="10800000">
        <a:off x="3886134" y="2297429"/>
        <a:ext cx="1131570" cy="1131570"/>
      </dsp:txXfrm>
    </dsp:sp>
    <dsp:sp modelId="{7D765170-F183-4534-8D58-F8A672614B33}">
      <dsp:nvSpPr>
        <dsp:cNvPr id="0" name=""/>
        <dsp:cNvSpPr/>
      </dsp:nvSpPr>
      <dsp:spPr>
        <a:xfrm>
          <a:off x="4451919" y="2297429"/>
          <a:ext cx="2263140" cy="2263140"/>
        </a:xfrm>
        <a:prstGeom prst="triangle">
          <a:avLst/>
        </a:prstGeom>
        <a:solidFill>
          <a:srgbClr val="ACC6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latin typeface="Arial" panose="020B0604020202020204" pitchFamily="34" charset="0"/>
              <a:cs typeface="Arial" panose="020B0604020202020204" pitchFamily="34" charset="0"/>
            </a:rPr>
            <a:t>LANA</a:t>
          </a:r>
        </a:p>
      </dsp:txBody>
      <dsp:txXfrm>
        <a:off x="5017704" y="3428999"/>
        <a:ext cx="1131570" cy="1131570"/>
      </dsp:txXfrm>
    </dsp:sp>
    <dsp:sp modelId="{2D78C55B-90BB-445C-8FA9-7CF8C2AB89AD}">
      <dsp:nvSpPr>
        <dsp:cNvPr id="0" name=""/>
        <dsp:cNvSpPr/>
      </dsp:nvSpPr>
      <dsp:spPr>
        <a:xfrm>
          <a:off x="1101408" y="4583925"/>
          <a:ext cx="2263140" cy="2263140"/>
        </a:xfrm>
        <a:prstGeom prst="triangl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95000"/>
                  <a:lumOff val="5000"/>
                </a:schemeClr>
              </a:solidFill>
              <a:latin typeface="Arial" panose="020B0604020202020204" pitchFamily="34" charset="0"/>
              <a:cs typeface="Arial" panose="020B0604020202020204" pitchFamily="34" charset="0"/>
            </a:rPr>
            <a:t>G.A.L. </a:t>
          </a:r>
        </a:p>
      </dsp:txBody>
      <dsp:txXfrm>
        <a:off x="1667193" y="5715495"/>
        <a:ext cx="1131570" cy="1131570"/>
      </dsp:txXfrm>
    </dsp:sp>
    <dsp:sp modelId="{39123AFE-446A-4CC2-9471-9CE3747D3A39}">
      <dsp:nvSpPr>
        <dsp:cNvPr id="0" name=""/>
        <dsp:cNvSpPr/>
      </dsp:nvSpPr>
      <dsp:spPr>
        <a:xfrm rot="10800000">
          <a:off x="2226619" y="4568694"/>
          <a:ext cx="2263140" cy="2263140"/>
        </a:xfrm>
        <a:prstGeom prst="triangle">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ETHAN </a:t>
          </a:r>
        </a:p>
      </dsp:txBody>
      <dsp:txXfrm rot="10800000">
        <a:off x="2792404" y="4568694"/>
        <a:ext cx="1131570" cy="1131570"/>
      </dsp:txXfrm>
    </dsp:sp>
    <dsp:sp modelId="{BC904E93-10F7-4A92-83C2-A6BDB6A52E0A}">
      <dsp:nvSpPr>
        <dsp:cNvPr id="0" name=""/>
        <dsp:cNvSpPr/>
      </dsp:nvSpPr>
      <dsp:spPr>
        <a:xfrm>
          <a:off x="3320349" y="4560570"/>
          <a:ext cx="2263140" cy="226314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FINANCE  OFFICER</a:t>
          </a:r>
        </a:p>
      </dsp:txBody>
      <dsp:txXfrm>
        <a:off x="3886134" y="5692140"/>
        <a:ext cx="1131570" cy="1131570"/>
      </dsp:txXfrm>
    </dsp:sp>
    <dsp:sp modelId="{75596995-3F76-491E-83A3-D0C3B7C30744}">
      <dsp:nvSpPr>
        <dsp:cNvPr id="0" name=""/>
        <dsp:cNvSpPr/>
      </dsp:nvSpPr>
      <dsp:spPr>
        <a:xfrm rot="10800000">
          <a:off x="4451919" y="4560570"/>
          <a:ext cx="2263140" cy="2263140"/>
        </a:xfrm>
        <a:prstGeom prst="triangle">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95000"/>
                  <a:lumOff val="5000"/>
                </a:schemeClr>
              </a:solidFill>
              <a:latin typeface="Arial" panose="020B0604020202020204" pitchFamily="34" charset="0"/>
              <a:cs typeface="Arial" panose="020B0604020202020204" pitchFamily="34" charset="0"/>
            </a:rPr>
            <a:t> BEN</a:t>
          </a:r>
          <a:endParaRPr lang="en-US" sz="2000" kern="1200" dirty="0"/>
        </a:p>
      </dsp:txBody>
      <dsp:txXfrm rot="10800000">
        <a:off x="5017704" y="4560570"/>
        <a:ext cx="1131570" cy="1131570"/>
      </dsp:txXfrm>
    </dsp:sp>
    <dsp:sp modelId="{7811381B-5F72-435F-9E4F-420FC815CB41}">
      <dsp:nvSpPr>
        <dsp:cNvPr id="0" name=""/>
        <dsp:cNvSpPr/>
      </dsp:nvSpPr>
      <dsp:spPr>
        <a:xfrm>
          <a:off x="5583489" y="4560570"/>
          <a:ext cx="2263140" cy="2263140"/>
        </a:xfrm>
        <a:prstGeom prst="triangl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JUDGE</a:t>
          </a:r>
        </a:p>
      </dsp:txBody>
      <dsp:txXfrm>
        <a:off x="6149274" y="5692140"/>
        <a:ext cx="1131570" cy="1131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49E18-B3BF-4650-AB4C-3F8AA95C1066}">
      <dsp:nvSpPr>
        <dsp:cNvPr id="0" name=""/>
        <dsp:cNvSpPr/>
      </dsp:nvSpPr>
      <dsp:spPr>
        <a:xfrm>
          <a:off x="2950640" y="1186444"/>
          <a:ext cx="2955703" cy="2955703"/>
        </a:xfrm>
        <a:prstGeom prst="ellipse">
          <a:avLst/>
        </a:prstGeom>
        <a:solidFill>
          <a:srgbClr val="5BB19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GB" sz="4400" kern="1200" dirty="0">
              <a:latin typeface="Arial" panose="020B0604020202020204" pitchFamily="34" charset="0"/>
              <a:cs typeface="Arial" panose="020B0604020202020204" pitchFamily="34" charset="0"/>
            </a:rPr>
            <a:t>critical thinking</a:t>
          </a:r>
        </a:p>
      </dsp:txBody>
      <dsp:txXfrm>
        <a:off x="3383493" y="1619297"/>
        <a:ext cx="2089997" cy="2089997"/>
      </dsp:txXfrm>
    </dsp:sp>
    <dsp:sp modelId="{3D53B2AF-4A11-41B6-95C6-DF8063011FB3}">
      <dsp:nvSpPr>
        <dsp:cNvPr id="0" name=""/>
        <dsp:cNvSpPr/>
      </dsp:nvSpPr>
      <dsp:spPr>
        <a:xfrm>
          <a:off x="3689566" y="527"/>
          <a:ext cx="1477851" cy="1477851"/>
        </a:xfrm>
        <a:prstGeom prst="ellipse">
          <a:avLst/>
        </a:prstGeom>
        <a:solidFill>
          <a:srgbClr val="ACC6B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Experience and wisdom</a:t>
          </a:r>
        </a:p>
      </dsp:txBody>
      <dsp:txXfrm>
        <a:off x="3905992" y="216953"/>
        <a:ext cx="1044999" cy="1044999"/>
      </dsp:txXfrm>
    </dsp:sp>
    <dsp:sp modelId="{AE41BF7F-550F-48ED-BFC3-2AD9B334DABA}">
      <dsp:nvSpPr>
        <dsp:cNvPr id="0" name=""/>
        <dsp:cNvSpPr/>
      </dsp:nvSpPr>
      <dsp:spPr>
        <a:xfrm>
          <a:off x="5614408" y="1925370"/>
          <a:ext cx="1477851" cy="1477851"/>
        </a:xfrm>
        <a:prstGeom prst="ellipse">
          <a:avLst/>
        </a:prstGeom>
        <a:solidFill>
          <a:srgbClr val="ACC6B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Reflection</a:t>
          </a:r>
        </a:p>
      </dsp:txBody>
      <dsp:txXfrm>
        <a:off x="5830834" y="2141796"/>
        <a:ext cx="1044999" cy="1044999"/>
      </dsp:txXfrm>
    </dsp:sp>
    <dsp:sp modelId="{68FE0B02-F469-408C-8158-833D222BE474}">
      <dsp:nvSpPr>
        <dsp:cNvPr id="0" name=""/>
        <dsp:cNvSpPr/>
      </dsp:nvSpPr>
      <dsp:spPr>
        <a:xfrm>
          <a:off x="3689566" y="3850212"/>
          <a:ext cx="1477851" cy="1477851"/>
        </a:xfrm>
        <a:prstGeom prst="ellipse">
          <a:avLst/>
        </a:prstGeom>
        <a:solidFill>
          <a:srgbClr val="ACC6B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Analysis</a:t>
          </a:r>
        </a:p>
      </dsp:txBody>
      <dsp:txXfrm>
        <a:off x="3905992" y="4066638"/>
        <a:ext cx="1044999" cy="1044999"/>
      </dsp:txXfrm>
    </dsp:sp>
    <dsp:sp modelId="{72F1D284-7964-4C8A-8C04-089529610A75}">
      <dsp:nvSpPr>
        <dsp:cNvPr id="0" name=""/>
        <dsp:cNvSpPr/>
      </dsp:nvSpPr>
      <dsp:spPr>
        <a:xfrm>
          <a:off x="1764723" y="1925370"/>
          <a:ext cx="1477851" cy="1477851"/>
        </a:xfrm>
        <a:prstGeom prst="ellipse">
          <a:avLst/>
        </a:prstGeom>
        <a:solidFill>
          <a:srgbClr val="ACC6B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Information</a:t>
          </a:r>
        </a:p>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(can include intuition</a:t>
          </a:r>
          <a:r>
            <a:rPr lang="en-GB" sz="1400" kern="1200" dirty="0"/>
            <a:t>)</a:t>
          </a:r>
        </a:p>
      </dsp:txBody>
      <dsp:txXfrm>
        <a:off x="1981149" y="2141796"/>
        <a:ext cx="1044999" cy="1044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9A098-D926-42F8-8C27-4CA7BC7E24CB}">
      <dsp:nvSpPr>
        <dsp:cNvPr id="0" name=""/>
        <dsp:cNvSpPr/>
      </dsp:nvSpPr>
      <dsp:spPr>
        <a:xfrm>
          <a:off x="3456388" y="2448285"/>
          <a:ext cx="1919562" cy="1287276"/>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effectLst/>
              <a:latin typeface="Arial" panose="020B0604020202020204" pitchFamily="34" charset="0"/>
              <a:cs typeface="Arial" panose="020B0604020202020204" pitchFamily="34" charset="0"/>
            </a:rPr>
            <a:t>OVERARCHING FINDINGS FROM SERIOUS CASE REVIEWS</a:t>
          </a:r>
        </a:p>
      </dsp:txBody>
      <dsp:txXfrm>
        <a:off x="3519228" y="2511125"/>
        <a:ext cx="1793882" cy="1161596"/>
      </dsp:txXfrm>
    </dsp:sp>
    <dsp:sp modelId="{A0C75B92-6CFC-4E4F-9158-7D7ADC25A301}">
      <dsp:nvSpPr>
        <dsp:cNvPr id="0" name=""/>
        <dsp:cNvSpPr/>
      </dsp:nvSpPr>
      <dsp:spPr>
        <a:xfrm rot="16244109">
          <a:off x="3957644" y="1975473"/>
          <a:ext cx="945701" cy="0"/>
        </a:xfrm>
        <a:custGeom>
          <a:avLst/>
          <a:gdLst/>
          <a:ahLst/>
          <a:cxnLst/>
          <a:rect l="0" t="0" r="0" b="0"/>
          <a:pathLst>
            <a:path>
              <a:moveTo>
                <a:pt x="0" y="0"/>
              </a:moveTo>
              <a:lnTo>
                <a:pt x="94570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7FEFD-6412-4491-B8F5-061DDFD1E866}">
      <dsp:nvSpPr>
        <dsp:cNvPr id="0" name=""/>
        <dsp:cNvSpPr/>
      </dsp:nvSpPr>
      <dsp:spPr>
        <a:xfrm>
          <a:off x="3600402" y="-71995"/>
          <a:ext cx="1692524" cy="1574656"/>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Working with fragmented health systems</a:t>
          </a:r>
        </a:p>
      </dsp:txBody>
      <dsp:txXfrm>
        <a:off x="3677270" y="4873"/>
        <a:ext cx="1538788" cy="1420920"/>
      </dsp:txXfrm>
    </dsp:sp>
    <dsp:sp modelId="{C43DA56A-3922-4A62-82E0-540FCC407B76}">
      <dsp:nvSpPr>
        <dsp:cNvPr id="0" name=""/>
        <dsp:cNvSpPr/>
      </dsp:nvSpPr>
      <dsp:spPr>
        <a:xfrm rot="19680768">
          <a:off x="5341518" y="2372353"/>
          <a:ext cx="453554" cy="0"/>
        </a:xfrm>
        <a:custGeom>
          <a:avLst/>
          <a:gdLst/>
          <a:ahLst/>
          <a:cxnLst/>
          <a:rect l="0" t="0" r="0" b="0"/>
          <a:pathLst>
            <a:path>
              <a:moveTo>
                <a:pt x="0" y="0"/>
              </a:moveTo>
              <a:lnTo>
                <a:pt x="45355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69F60-7226-4281-8EE3-675364E443FF}">
      <dsp:nvSpPr>
        <dsp:cNvPr id="0" name=""/>
        <dsp:cNvSpPr/>
      </dsp:nvSpPr>
      <dsp:spPr>
        <a:xfrm>
          <a:off x="5760640" y="853243"/>
          <a:ext cx="1713637" cy="172769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Understanding medical conditions as part of SW assessments</a:t>
          </a:r>
        </a:p>
      </dsp:txBody>
      <dsp:txXfrm>
        <a:off x="5844293" y="936896"/>
        <a:ext cx="1546331" cy="1560384"/>
      </dsp:txXfrm>
    </dsp:sp>
    <dsp:sp modelId="{E598EA74-1BB0-4297-86C1-864C9A0A5654}">
      <dsp:nvSpPr>
        <dsp:cNvPr id="0" name=""/>
        <dsp:cNvSpPr/>
      </dsp:nvSpPr>
      <dsp:spPr>
        <a:xfrm rot="1035718">
          <a:off x="5354991" y="3528247"/>
          <a:ext cx="930670" cy="0"/>
        </a:xfrm>
        <a:custGeom>
          <a:avLst/>
          <a:gdLst/>
          <a:ahLst/>
          <a:cxnLst/>
          <a:rect l="0" t="0" r="0" b="0"/>
          <a:pathLst>
            <a:path>
              <a:moveTo>
                <a:pt x="0" y="0"/>
              </a:moveTo>
              <a:lnTo>
                <a:pt x="93067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214EE-7FF8-4AC6-AD38-6CF0B467CFB2}">
      <dsp:nvSpPr>
        <dsp:cNvPr id="0" name=""/>
        <dsp:cNvSpPr/>
      </dsp:nvSpPr>
      <dsp:spPr>
        <a:xfrm>
          <a:off x="6264701" y="3096350"/>
          <a:ext cx="1677812" cy="166132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The meaning of children / young adult’s behaviour – avoiding misplaced blame</a:t>
          </a:r>
        </a:p>
      </dsp:txBody>
      <dsp:txXfrm>
        <a:off x="6345800" y="3177449"/>
        <a:ext cx="1515614" cy="1499123"/>
      </dsp:txXfrm>
    </dsp:sp>
    <dsp:sp modelId="{DB14789A-CECB-4422-9261-AC573B9C23BB}">
      <dsp:nvSpPr>
        <dsp:cNvPr id="0" name=""/>
        <dsp:cNvSpPr/>
      </dsp:nvSpPr>
      <dsp:spPr>
        <a:xfrm rot="3975520">
          <a:off x="4291513" y="4360346"/>
          <a:ext cx="1365091" cy="0"/>
        </a:xfrm>
        <a:custGeom>
          <a:avLst/>
          <a:gdLst/>
          <a:ahLst/>
          <a:cxnLst/>
          <a:rect l="0" t="0" r="0" b="0"/>
          <a:pathLst>
            <a:path>
              <a:moveTo>
                <a:pt x="0" y="0"/>
              </a:moveTo>
              <a:lnTo>
                <a:pt x="13650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F3FD1-A04B-41C5-AC01-D13626FF43A4}">
      <dsp:nvSpPr>
        <dsp:cNvPr id="0" name=""/>
        <dsp:cNvSpPr/>
      </dsp:nvSpPr>
      <dsp:spPr>
        <a:xfrm>
          <a:off x="4742082" y="4985129"/>
          <a:ext cx="1738635" cy="164855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Placement with families and implications for assessment</a:t>
          </a:r>
        </a:p>
      </dsp:txBody>
      <dsp:txXfrm>
        <a:off x="4822558" y="5065605"/>
        <a:ext cx="1577683" cy="1487607"/>
      </dsp:txXfrm>
    </dsp:sp>
    <dsp:sp modelId="{33BBA800-5A51-4876-9808-BABFA08854CE}">
      <dsp:nvSpPr>
        <dsp:cNvPr id="0" name=""/>
        <dsp:cNvSpPr/>
      </dsp:nvSpPr>
      <dsp:spPr>
        <a:xfrm rot="6759299">
          <a:off x="3180560" y="4379776"/>
          <a:ext cx="1396153" cy="0"/>
        </a:xfrm>
        <a:custGeom>
          <a:avLst/>
          <a:gdLst/>
          <a:ahLst/>
          <a:cxnLst/>
          <a:rect l="0" t="0" r="0" b="0"/>
          <a:pathLst>
            <a:path>
              <a:moveTo>
                <a:pt x="0" y="0"/>
              </a:moveTo>
              <a:lnTo>
                <a:pt x="139615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27E97-E23F-4560-9DBD-359B37CE9F2B}">
      <dsp:nvSpPr>
        <dsp:cNvPr id="0" name=""/>
        <dsp:cNvSpPr/>
      </dsp:nvSpPr>
      <dsp:spPr>
        <a:xfrm>
          <a:off x="2376265" y="5023990"/>
          <a:ext cx="1811326" cy="157083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Professional challenge /complex systems/skills in being assertive</a:t>
          </a:r>
        </a:p>
      </dsp:txBody>
      <dsp:txXfrm>
        <a:off x="2452947" y="5100672"/>
        <a:ext cx="1657962" cy="1417473"/>
      </dsp:txXfrm>
    </dsp:sp>
    <dsp:sp modelId="{0FACFB91-C953-405F-936A-32231C42ABB5}">
      <dsp:nvSpPr>
        <dsp:cNvPr id="0" name=""/>
        <dsp:cNvSpPr/>
      </dsp:nvSpPr>
      <dsp:spPr>
        <a:xfrm rot="9653377">
          <a:off x="2682859" y="3554683"/>
          <a:ext cx="795447" cy="0"/>
        </a:xfrm>
        <a:custGeom>
          <a:avLst/>
          <a:gdLst/>
          <a:ahLst/>
          <a:cxnLst/>
          <a:rect l="0" t="0" r="0" b="0"/>
          <a:pathLst>
            <a:path>
              <a:moveTo>
                <a:pt x="0" y="0"/>
              </a:moveTo>
              <a:lnTo>
                <a:pt x="79544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6B15BB-E381-4F12-9BD6-C5A2B3B064C3}">
      <dsp:nvSpPr>
        <dsp:cNvPr id="0" name=""/>
        <dsp:cNvSpPr/>
      </dsp:nvSpPr>
      <dsp:spPr>
        <a:xfrm>
          <a:off x="954275" y="3151777"/>
          <a:ext cx="1750502" cy="167275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Confidence in working with CSA</a:t>
          </a:r>
        </a:p>
      </dsp:txBody>
      <dsp:txXfrm>
        <a:off x="1035932" y="3233434"/>
        <a:ext cx="1587188" cy="1509440"/>
      </dsp:txXfrm>
    </dsp:sp>
    <dsp:sp modelId="{0C9C78B1-92C5-4077-9EFD-80533D0FDF43}">
      <dsp:nvSpPr>
        <dsp:cNvPr id="0" name=""/>
        <dsp:cNvSpPr/>
      </dsp:nvSpPr>
      <dsp:spPr>
        <a:xfrm rot="12816773">
          <a:off x="3156210" y="2363270"/>
          <a:ext cx="327562" cy="0"/>
        </a:xfrm>
        <a:custGeom>
          <a:avLst/>
          <a:gdLst/>
          <a:ahLst/>
          <a:cxnLst/>
          <a:rect l="0" t="0" r="0" b="0"/>
          <a:pathLst>
            <a:path>
              <a:moveTo>
                <a:pt x="0" y="0"/>
              </a:moveTo>
              <a:lnTo>
                <a:pt x="32756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C79BC-E493-4C60-A6DC-F8EF32496740}">
      <dsp:nvSpPr>
        <dsp:cNvPr id="0" name=""/>
        <dsp:cNvSpPr/>
      </dsp:nvSpPr>
      <dsp:spPr>
        <a:xfrm>
          <a:off x="1512170" y="847525"/>
          <a:ext cx="1671424" cy="1739122"/>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Using basic CP procedures </a:t>
          </a:r>
        </a:p>
      </dsp:txBody>
      <dsp:txXfrm>
        <a:off x="1593762" y="929117"/>
        <a:ext cx="1508240" cy="1575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F5A7F-F6AA-4360-B73E-F79EC2C24F1D}">
      <dsp:nvSpPr>
        <dsp:cNvPr id="0" name=""/>
        <dsp:cNvSpPr/>
      </dsp:nvSpPr>
      <dsp:spPr>
        <a:xfrm>
          <a:off x="658407" y="0"/>
          <a:ext cx="6768826" cy="6048672"/>
        </a:xfrm>
        <a:prstGeom prst="ellipse">
          <a:avLst/>
        </a:prstGeom>
        <a:solidFill>
          <a:srgbClr val="5BB19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MACROSYSTEM</a:t>
          </a:r>
        </a:p>
      </dsp:txBody>
      <dsp:txXfrm>
        <a:off x="3096538" y="302433"/>
        <a:ext cx="1892563" cy="907300"/>
      </dsp:txXfrm>
    </dsp:sp>
    <dsp:sp modelId="{F014C439-D203-4A8E-8E8A-1392FFD6250E}">
      <dsp:nvSpPr>
        <dsp:cNvPr id="0" name=""/>
        <dsp:cNvSpPr/>
      </dsp:nvSpPr>
      <dsp:spPr>
        <a:xfrm>
          <a:off x="1594511" y="960843"/>
          <a:ext cx="5040576" cy="4470065"/>
        </a:xfrm>
        <a:prstGeom prst="ellipse">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MESOSYSTEM</a:t>
          </a:r>
        </a:p>
        <a:p>
          <a:pPr marL="0" lvl="0" indent="0" algn="ctr" defTabSz="711200">
            <a:lnSpc>
              <a:spcPct val="90000"/>
            </a:lnSpc>
            <a:spcBef>
              <a:spcPct val="0"/>
            </a:spcBef>
            <a:spcAft>
              <a:spcPct val="35000"/>
            </a:spcAft>
            <a:buNone/>
          </a:pPr>
          <a:endParaRPr lang="en-US" sz="1200" kern="1200" dirty="0"/>
        </a:p>
      </dsp:txBody>
      <dsp:txXfrm>
        <a:off x="3233959" y="1229047"/>
        <a:ext cx="1761681" cy="804611"/>
      </dsp:txXfrm>
    </dsp:sp>
    <dsp:sp modelId="{9D23E9F9-EA1F-4AC3-BB37-E53A7AABAC7A}">
      <dsp:nvSpPr>
        <dsp:cNvPr id="0" name=""/>
        <dsp:cNvSpPr/>
      </dsp:nvSpPr>
      <dsp:spPr>
        <a:xfrm>
          <a:off x="2386609" y="1656192"/>
          <a:ext cx="3480042" cy="3281852"/>
        </a:xfrm>
        <a:prstGeom prst="ellipse">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EXOSYSTEM</a:t>
          </a:r>
        </a:p>
        <a:p>
          <a:pPr marL="0" lvl="0" indent="0" algn="ctr" defTabSz="711200">
            <a:lnSpc>
              <a:spcPct val="90000"/>
            </a:lnSpc>
            <a:spcBef>
              <a:spcPct val="0"/>
            </a:spcBef>
            <a:spcAft>
              <a:spcPct val="35000"/>
            </a:spcAft>
            <a:buNone/>
          </a:pPr>
          <a:endParaRPr lang="en-US" sz="1400" b="1" kern="1200" dirty="0">
            <a:solidFill>
              <a:schemeClr val="tx1"/>
            </a:solidFill>
          </a:endParaRPr>
        </a:p>
      </dsp:txBody>
      <dsp:txXfrm>
        <a:off x="3315781" y="1902331"/>
        <a:ext cx="1621700" cy="738416"/>
      </dsp:txXfrm>
    </dsp:sp>
    <dsp:sp modelId="{8A1F1513-E493-4D76-AC0A-B22630FEB06A}">
      <dsp:nvSpPr>
        <dsp:cNvPr id="0" name=""/>
        <dsp:cNvSpPr/>
      </dsp:nvSpPr>
      <dsp:spPr>
        <a:xfrm>
          <a:off x="2773023" y="2448260"/>
          <a:ext cx="2637922" cy="2181054"/>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MICROSYSTEM</a:t>
          </a:r>
        </a:p>
      </dsp:txBody>
      <dsp:txXfrm>
        <a:off x="3159337" y="2993524"/>
        <a:ext cx="1865292" cy="10905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2BD93-E63D-47B1-BE85-BB48EA9FEC5A}">
      <dsp:nvSpPr>
        <dsp:cNvPr id="0" name=""/>
        <dsp:cNvSpPr/>
      </dsp:nvSpPr>
      <dsp:spPr>
        <a:xfrm>
          <a:off x="1096019" y="0"/>
          <a:ext cx="6120680" cy="6120680"/>
        </a:xfrm>
        <a:prstGeom prst="ellipse">
          <a:avLst/>
        </a:prstGeom>
        <a:solidFill>
          <a:srgbClr val="ACC6BF"/>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WIDER CULTURAL &amp; </a:t>
          </a:r>
        </a:p>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SOCIO-ECONOMIC SYSTEM</a:t>
          </a:r>
        </a:p>
      </dsp:txBody>
      <dsp:txXfrm>
        <a:off x="3008731" y="306034"/>
        <a:ext cx="2295255" cy="612068"/>
      </dsp:txXfrm>
    </dsp:sp>
    <dsp:sp modelId="{7FAB71A9-DB09-42C2-9FD0-C4023BDA85F3}">
      <dsp:nvSpPr>
        <dsp:cNvPr id="0" name=""/>
        <dsp:cNvSpPr/>
      </dsp:nvSpPr>
      <dsp:spPr>
        <a:xfrm>
          <a:off x="1513510" y="918101"/>
          <a:ext cx="5202578" cy="5202578"/>
        </a:xfrm>
        <a:prstGeom prst="ellipse">
          <a:avLst/>
        </a:prstGeom>
        <a:solidFill>
          <a:srgbClr val="5BB19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FAMILY AND WIDER SUPPORT</a:t>
          </a:r>
        </a:p>
      </dsp:txBody>
      <dsp:txXfrm>
        <a:off x="2992994" y="1217250"/>
        <a:ext cx="2243611" cy="598296"/>
      </dsp:txXfrm>
    </dsp:sp>
    <dsp:sp modelId="{8B08B3A6-9437-4164-BF8E-70741284B2E3}">
      <dsp:nvSpPr>
        <dsp:cNvPr id="0" name=""/>
        <dsp:cNvSpPr/>
      </dsp:nvSpPr>
      <dsp:spPr>
        <a:xfrm>
          <a:off x="1972562" y="1836203"/>
          <a:ext cx="4284476" cy="4284476"/>
        </a:xfrm>
        <a:prstGeom prst="ellipse">
          <a:avLst/>
        </a:prstGeom>
        <a:solidFill>
          <a:srgbClr val="33CCCC"/>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SPOUSAL SYSTEM</a:t>
          </a:r>
        </a:p>
      </dsp:txBody>
      <dsp:txXfrm>
        <a:off x="3006191" y="2131832"/>
        <a:ext cx="2217216" cy="591257"/>
      </dsp:txXfrm>
    </dsp:sp>
    <dsp:sp modelId="{48FE649B-24A7-4379-BA7F-F37377A4AB5E}">
      <dsp:nvSpPr>
        <dsp:cNvPr id="0" name=""/>
        <dsp:cNvSpPr/>
      </dsp:nvSpPr>
      <dsp:spPr>
        <a:xfrm>
          <a:off x="2458611" y="2736295"/>
          <a:ext cx="3366374" cy="3366374"/>
        </a:xfrm>
        <a:prstGeom prst="ellipse">
          <a:avLst/>
        </a:prstGeom>
        <a:solidFill>
          <a:srgbClr val="339966"/>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CAREGIVER AS PARENT</a:t>
          </a:r>
        </a:p>
      </dsp:txBody>
      <dsp:txXfrm>
        <a:off x="3232877" y="3039269"/>
        <a:ext cx="1817841" cy="605947"/>
      </dsp:txXfrm>
    </dsp:sp>
    <dsp:sp modelId="{F22CD05B-F4F1-420A-9C28-0FF54FD0CD43}">
      <dsp:nvSpPr>
        <dsp:cNvPr id="0" name=""/>
        <dsp:cNvSpPr/>
      </dsp:nvSpPr>
      <dsp:spPr>
        <a:xfrm>
          <a:off x="2890663" y="3672408"/>
          <a:ext cx="2448272" cy="2448272"/>
        </a:xfrm>
        <a:prstGeom prst="ellipse">
          <a:avLst/>
        </a:prstGeom>
        <a:solidFill>
          <a:srgbClr val="0066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CHILD ATTACHMENT SYSTEM</a:t>
          </a:r>
        </a:p>
      </dsp:txBody>
      <dsp:txXfrm>
        <a:off x="3249205" y="4284475"/>
        <a:ext cx="1731189" cy="1224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CDEA9-0976-4CA5-B54B-4C12359CCF7C}">
      <dsp:nvSpPr>
        <dsp:cNvPr id="0" name=""/>
        <dsp:cNvSpPr/>
      </dsp:nvSpPr>
      <dsp:spPr>
        <a:xfrm>
          <a:off x="2546535" y="1256480"/>
          <a:ext cx="3130179" cy="3130179"/>
        </a:xfrm>
        <a:prstGeom prst="ellipse">
          <a:avLst/>
        </a:prstGeom>
        <a:solidFill>
          <a:srgbClr val="33CCC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SAFETY IS STRENGTHS DEMONSTRATED AS PROTECTION OVER TIME</a:t>
          </a:r>
        </a:p>
        <a:p>
          <a:pPr marL="0" lvl="0" indent="0" algn="ctr" defTabSz="889000">
            <a:lnSpc>
              <a:spcPct val="90000"/>
            </a:lnSpc>
            <a:spcBef>
              <a:spcPct val="0"/>
            </a:spcBef>
            <a:spcAft>
              <a:spcPct val="35000"/>
            </a:spcAft>
            <a:buNone/>
          </a:pPr>
          <a:endParaRPr lang="en-US" sz="1400" kern="1200" dirty="0">
            <a:solidFill>
              <a:schemeClr val="tx1"/>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1400" kern="1200" dirty="0" err="1">
              <a:solidFill>
                <a:schemeClr val="tx1"/>
              </a:solidFill>
              <a:latin typeface="Arial" panose="020B0604020202020204" pitchFamily="34" charset="0"/>
              <a:cs typeface="Arial" panose="020B0604020202020204" pitchFamily="34" charset="0"/>
            </a:rPr>
            <a:t>Turnell</a:t>
          </a:r>
          <a:r>
            <a:rPr lang="en-US" sz="1400" kern="1200" dirty="0">
              <a:solidFill>
                <a:schemeClr val="tx1"/>
              </a:solidFill>
              <a:latin typeface="Arial" panose="020B0604020202020204" pitchFamily="34" charset="0"/>
              <a:cs typeface="Arial" panose="020B0604020202020204" pitchFamily="34" charset="0"/>
            </a:rPr>
            <a:t>, 1998</a:t>
          </a:r>
        </a:p>
        <a:p>
          <a:pPr marL="0" lvl="0" indent="0" algn="ctr" defTabSz="889000">
            <a:lnSpc>
              <a:spcPct val="90000"/>
            </a:lnSpc>
            <a:spcBef>
              <a:spcPct val="0"/>
            </a:spcBef>
            <a:spcAft>
              <a:spcPct val="35000"/>
            </a:spcAft>
            <a:buNone/>
          </a:pPr>
          <a:endParaRPr lang="en-US" sz="2000" kern="1200" dirty="0">
            <a:solidFill>
              <a:schemeClr val="tx1"/>
            </a:solidFill>
            <a:latin typeface="Arial" panose="020B0604020202020204" pitchFamily="34" charset="0"/>
            <a:cs typeface="Arial" panose="020B0604020202020204" pitchFamily="34" charset="0"/>
          </a:endParaRPr>
        </a:p>
      </dsp:txBody>
      <dsp:txXfrm>
        <a:off x="3004939" y="1714884"/>
        <a:ext cx="2213371" cy="2213371"/>
      </dsp:txXfrm>
    </dsp:sp>
    <dsp:sp modelId="{AC4448B0-88DD-41D6-B943-D62EE04E7EA3}">
      <dsp:nvSpPr>
        <dsp:cNvPr id="0" name=""/>
        <dsp:cNvSpPr/>
      </dsp:nvSpPr>
      <dsp:spPr>
        <a:xfrm>
          <a:off x="3329080" y="558"/>
          <a:ext cx="1565089" cy="1565089"/>
        </a:xfrm>
        <a:prstGeom prst="ellipse">
          <a:avLst/>
        </a:prstGeom>
        <a:solidFill>
          <a:srgbClr val="4CB2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Motivation for change</a:t>
          </a:r>
        </a:p>
      </dsp:txBody>
      <dsp:txXfrm>
        <a:off x="3558282" y="229760"/>
        <a:ext cx="1106685" cy="1106685"/>
      </dsp:txXfrm>
    </dsp:sp>
    <dsp:sp modelId="{765AAB71-9BC7-47E9-BEEB-3F711C3C89E4}">
      <dsp:nvSpPr>
        <dsp:cNvPr id="0" name=""/>
        <dsp:cNvSpPr/>
      </dsp:nvSpPr>
      <dsp:spPr>
        <a:xfrm>
          <a:off x="5367546" y="2039025"/>
          <a:ext cx="1565089" cy="1565089"/>
        </a:xfrm>
        <a:prstGeom prst="ellipse">
          <a:avLst/>
        </a:prstGeom>
        <a:solidFill>
          <a:srgbClr val="4CB2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Capacity for change</a:t>
          </a:r>
        </a:p>
      </dsp:txBody>
      <dsp:txXfrm>
        <a:off x="5596748" y="2268227"/>
        <a:ext cx="1106685" cy="1106685"/>
      </dsp:txXfrm>
    </dsp:sp>
    <dsp:sp modelId="{EBC49150-3649-4CD2-8965-7A1DB5D798D6}">
      <dsp:nvSpPr>
        <dsp:cNvPr id="0" name=""/>
        <dsp:cNvSpPr/>
      </dsp:nvSpPr>
      <dsp:spPr>
        <a:xfrm>
          <a:off x="3329080" y="4077492"/>
          <a:ext cx="1565089" cy="1565089"/>
        </a:xfrm>
        <a:prstGeom prst="ellipse">
          <a:avLst/>
        </a:prstGeom>
        <a:solidFill>
          <a:srgbClr val="4CB2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Impact of unresolved trauma / loss</a:t>
          </a:r>
        </a:p>
      </dsp:txBody>
      <dsp:txXfrm>
        <a:off x="3558282" y="4306694"/>
        <a:ext cx="1106685" cy="1106685"/>
      </dsp:txXfrm>
    </dsp:sp>
    <dsp:sp modelId="{FC73D87A-1D71-478C-9913-5A9859EE9DEC}">
      <dsp:nvSpPr>
        <dsp:cNvPr id="0" name=""/>
        <dsp:cNvSpPr/>
      </dsp:nvSpPr>
      <dsp:spPr>
        <a:xfrm>
          <a:off x="1290613" y="2039025"/>
          <a:ext cx="1565089" cy="1565089"/>
        </a:xfrm>
        <a:prstGeom prst="ellipse">
          <a:avLst/>
        </a:prstGeom>
        <a:solidFill>
          <a:srgbClr val="4CB2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Impact of unmet need</a:t>
          </a:r>
        </a:p>
      </dsp:txBody>
      <dsp:txXfrm>
        <a:off x="1519815" y="2268227"/>
        <a:ext cx="1106685" cy="11066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70A09-73FE-4195-B39D-C71502BF4A65}">
      <dsp:nvSpPr>
        <dsp:cNvPr id="0" name=""/>
        <dsp:cNvSpPr/>
      </dsp:nvSpPr>
      <dsp:spPr>
        <a:xfrm>
          <a:off x="2943448" y="1529"/>
          <a:ext cx="2342703" cy="11713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legal</a:t>
          </a:r>
        </a:p>
      </dsp:txBody>
      <dsp:txXfrm>
        <a:off x="2977756" y="35837"/>
        <a:ext cx="2274087" cy="1102735"/>
      </dsp:txXfrm>
    </dsp:sp>
    <dsp:sp modelId="{4364403A-5CB2-486D-87CB-674C138C5179}">
      <dsp:nvSpPr>
        <dsp:cNvPr id="0" name=""/>
        <dsp:cNvSpPr/>
      </dsp:nvSpPr>
      <dsp:spPr>
        <a:xfrm rot="3600000">
          <a:off x="4471375" y="2057994"/>
          <a:ext cx="1221869" cy="40997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594367" y="2139989"/>
        <a:ext cx="975885" cy="245983"/>
      </dsp:txXfrm>
    </dsp:sp>
    <dsp:sp modelId="{ABBBE9FC-F5B6-45FC-BA63-E3285BCF8228}">
      <dsp:nvSpPr>
        <dsp:cNvPr id="0" name=""/>
        <dsp:cNvSpPr/>
      </dsp:nvSpPr>
      <dsp:spPr>
        <a:xfrm>
          <a:off x="4878468" y="3353082"/>
          <a:ext cx="2342703" cy="117135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physical</a:t>
          </a:r>
        </a:p>
      </dsp:txBody>
      <dsp:txXfrm>
        <a:off x="4912776" y="3387390"/>
        <a:ext cx="2274087" cy="1102735"/>
      </dsp:txXfrm>
    </dsp:sp>
    <dsp:sp modelId="{5315D82E-0778-429B-9443-95D2A433EB1C}">
      <dsp:nvSpPr>
        <dsp:cNvPr id="0" name=""/>
        <dsp:cNvSpPr/>
      </dsp:nvSpPr>
      <dsp:spPr>
        <a:xfrm rot="10800000">
          <a:off x="3503865" y="3733771"/>
          <a:ext cx="1221869" cy="409973"/>
        </a:xfrm>
        <a:prstGeom prst="lef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626857" y="3815766"/>
        <a:ext cx="975885" cy="245983"/>
      </dsp:txXfrm>
    </dsp:sp>
    <dsp:sp modelId="{7C478DD5-1294-40CB-A23C-6D0A275C074B}">
      <dsp:nvSpPr>
        <dsp:cNvPr id="0" name=""/>
        <dsp:cNvSpPr/>
      </dsp:nvSpPr>
      <dsp:spPr>
        <a:xfrm>
          <a:off x="1008428" y="3353082"/>
          <a:ext cx="2342703" cy="1171351"/>
        </a:xfrm>
        <a:prstGeom prst="roundRect">
          <a:avLst>
            <a:gd name="adj" fmla="val 10000"/>
          </a:avLst>
        </a:prstGeom>
        <a:solidFill>
          <a:srgbClr val="4CB2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psychological</a:t>
          </a:r>
        </a:p>
      </dsp:txBody>
      <dsp:txXfrm>
        <a:off x="1042736" y="3387390"/>
        <a:ext cx="2274087" cy="1102735"/>
      </dsp:txXfrm>
    </dsp:sp>
    <dsp:sp modelId="{5D21F1AE-16A9-4E43-A6D8-721AF9DC2A35}">
      <dsp:nvSpPr>
        <dsp:cNvPr id="0" name=""/>
        <dsp:cNvSpPr/>
      </dsp:nvSpPr>
      <dsp:spPr>
        <a:xfrm rot="18000000">
          <a:off x="2536355" y="2057994"/>
          <a:ext cx="1221869" cy="409973"/>
        </a:xfrm>
        <a:prstGeom prst="leftRightArrow">
          <a:avLst>
            <a:gd name="adj1" fmla="val 60000"/>
            <a:gd name="adj2" fmla="val 50000"/>
          </a:avLst>
        </a:prstGeom>
        <a:solidFill>
          <a:srgbClr val="ACC6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659347" y="2139989"/>
        <a:ext cx="975885" cy="2459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99865-C719-4240-8D02-3BD2FF9ED2EE}">
      <dsp:nvSpPr>
        <dsp:cNvPr id="0" name=""/>
        <dsp:cNvSpPr/>
      </dsp:nvSpPr>
      <dsp:spPr>
        <a:xfrm>
          <a:off x="1010377" y="537420"/>
          <a:ext cx="6397919" cy="1658667"/>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16289-0DA0-4203-AA81-2D9F382A49E4}">
      <dsp:nvSpPr>
        <dsp:cNvPr id="0" name=""/>
        <dsp:cNvSpPr/>
      </dsp:nvSpPr>
      <dsp:spPr>
        <a:xfrm>
          <a:off x="3676173" y="4622132"/>
          <a:ext cx="874275" cy="559536"/>
        </a:xfrm>
        <a:prstGeom prst="downArrow">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7A1E4-9096-4C7A-AFF0-6CA50C9AD86C}">
      <dsp:nvSpPr>
        <dsp:cNvPr id="0" name=""/>
        <dsp:cNvSpPr/>
      </dsp:nvSpPr>
      <dsp:spPr>
        <a:xfrm>
          <a:off x="1603770" y="4886741"/>
          <a:ext cx="5138014" cy="738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DECISION</a:t>
          </a:r>
        </a:p>
      </dsp:txBody>
      <dsp:txXfrm>
        <a:off x="1603770" y="4886741"/>
        <a:ext cx="5138014" cy="738535"/>
      </dsp:txXfrm>
    </dsp:sp>
    <dsp:sp modelId="{5A75685E-DA59-4F28-A959-149F5E5F142D}">
      <dsp:nvSpPr>
        <dsp:cNvPr id="0" name=""/>
        <dsp:cNvSpPr/>
      </dsp:nvSpPr>
      <dsp:spPr>
        <a:xfrm>
          <a:off x="3143015" y="1940904"/>
          <a:ext cx="2259608" cy="1904172"/>
        </a:xfrm>
        <a:prstGeom prst="ellipse">
          <a:avLst/>
        </a:prstGeom>
        <a:solidFill>
          <a:srgbClr val="ACC6BF"/>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RELATIONSHIPS</a:t>
          </a:r>
        </a:p>
      </dsp:txBody>
      <dsp:txXfrm>
        <a:off x="3473927" y="2219764"/>
        <a:ext cx="1597784" cy="1346452"/>
      </dsp:txXfrm>
    </dsp:sp>
    <dsp:sp modelId="{27DB71D3-0E18-44CD-B1A1-78577A15B641}">
      <dsp:nvSpPr>
        <dsp:cNvPr id="0" name=""/>
        <dsp:cNvSpPr/>
      </dsp:nvSpPr>
      <dsp:spPr>
        <a:xfrm>
          <a:off x="1987842" y="537415"/>
          <a:ext cx="2005660" cy="1904172"/>
        </a:xfrm>
        <a:prstGeom prst="ellipse">
          <a:avLst/>
        </a:prstGeom>
        <a:solidFill>
          <a:srgbClr val="DFF4D0"/>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BALANCING PERCEPTIONS AND FEELINGS</a:t>
          </a:r>
        </a:p>
      </dsp:txBody>
      <dsp:txXfrm>
        <a:off x="2281564" y="816275"/>
        <a:ext cx="1418216" cy="1346452"/>
      </dsp:txXfrm>
    </dsp:sp>
    <dsp:sp modelId="{41C835D7-488C-4D2D-8E36-3B466E84B7A6}">
      <dsp:nvSpPr>
        <dsp:cNvPr id="0" name=""/>
        <dsp:cNvSpPr/>
      </dsp:nvSpPr>
      <dsp:spPr>
        <a:xfrm>
          <a:off x="4252056" y="537419"/>
          <a:ext cx="2001049" cy="1731066"/>
        </a:xfrm>
        <a:prstGeom prst="ellipse">
          <a:avLst/>
        </a:prstGeom>
        <a:solidFill>
          <a:srgbClr val="4CB2C0"/>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SYSTEM PRESSURES</a:t>
          </a:r>
        </a:p>
      </dsp:txBody>
      <dsp:txXfrm>
        <a:off x="4545103" y="790928"/>
        <a:ext cx="1414955" cy="1224048"/>
      </dsp:txXfrm>
    </dsp:sp>
    <dsp:sp modelId="{95B64BED-C479-4A54-950D-6A4B659EB078}">
      <dsp:nvSpPr>
        <dsp:cNvPr id="0" name=""/>
        <dsp:cNvSpPr/>
      </dsp:nvSpPr>
      <dsp:spPr>
        <a:xfrm>
          <a:off x="921509" y="100360"/>
          <a:ext cx="6718852" cy="4486879"/>
        </a:xfrm>
        <a:prstGeom prst="funnel">
          <a:avLst/>
        </a:prstGeom>
        <a:noFill/>
        <a:ln w="9525" cap="flat" cmpd="sng" algn="ctr">
          <a:solidFill>
            <a:srgbClr val="00B050"/>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6ED3D-0580-4F75-B33E-BC7326320300}">
      <dsp:nvSpPr>
        <dsp:cNvPr id="0" name=""/>
        <dsp:cNvSpPr/>
      </dsp:nvSpPr>
      <dsp:spPr>
        <a:xfrm>
          <a:off x="683924" y="3346"/>
          <a:ext cx="2037140" cy="1222284"/>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Where to place? </a:t>
          </a:r>
          <a:r>
            <a:rPr lang="en-GB" sz="1500" kern="1200" dirty="0">
              <a:latin typeface="Arial" panose="020B0604020202020204" pitchFamily="34" charset="0"/>
              <a:cs typeface="Arial" panose="020B0604020202020204" pitchFamily="34" charset="0"/>
            </a:rPr>
            <a:t>(</a:t>
          </a:r>
          <a:r>
            <a:rPr lang="en-GB" sz="1500" i="1" kern="1200" dirty="0">
              <a:latin typeface="Arial" panose="020B0604020202020204" pitchFamily="34" charset="0"/>
              <a:cs typeface="Arial" panose="020B0604020202020204" pitchFamily="34" charset="0"/>
            </a:rPr>
            <a:t>stay with current carers/ move to kin/ move to new family) </a:t>
          </a:r>
          <a:endParaRPr lang="en-US" sz="1500" kern="1200" dirty="0">
            <a:latin typeface="Arial" panose="020B0604020202020204" pitchFamily="34" charset="0"/>
            <a:cs typeface="Arial" panose="020B0604020202020204" pitchFamily="34" charset="0"/>
          </a:endParaRPr>
        </a:p>
      </dsp:txBody>
      <dsp:txXfrm>
        <a:off x="683924" y="3346"/>
        <a:ext cx="2037140" cy="1222284"/>
      </dsp:txXfrm>
    </dsp:sp>
    <dsp:sp modelId="{A23370BE-6441-49C2-BC22-DA64A4E98E67}">
      <dsp:nvSpPr>
        <dsp:cNvPr id="0" name=""/>
        <dsp:cNvSpPr/>
      </dsp:nvSpPr>
      <dsp:spPr>
        <a:xfrm>
          <a:off x="2924779" y="3346"/>
          <a:ext cx="2037140" cy="1222284"/>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What legal status? </a:t>
          </a:r>
          <a:r>
            <a:rPr lang="en-GB" sz="1500" kern="1200" dirty="0">
              <a:latin typeface="Arial" panose="020B0604020202020204" pitchFamily="34" charset="0"/>
              <a:cs typeface="Arial" panose="020B0604020202020204" pitchFamily="34" charset="0"/>
            </a:rPr>
            <a:t>(</a:t>
          </a:r>
          <a:r>
            <a:rPr lang="en-GB" sz="1500" i="1" kern="1200" dirty="0">
              <a:latin typeface="Arial" panose="020B0604020202020204" pitchFamily="34" charset="0"/>
              <a:cs typeface="Arial" panose="020B0604020202020204" pitchFamily="34" charset="0"/>
            </a:rPr>
            <a:t>adoption, special guardianship, </a:t>
          </a:r>
          <a:r>
            <a:rPr lang="ja-JP" sz="1500" i="1" kern="1200" dirty="0">
              <a:latin typeface="Arial" panose="020B0604020202020204" pitchFamily="34" charset="0"/>
              <a:cs typeface="Arial" panose="020B0604020202020204" pitchFamily="34" charset="0"/>
            </a:rPr>
            <a:t>‘</a:t>
          </a:r>
          <a:r>
            <a:rPr lang="en-GB" sz="1500" i="1" kern="1200" dirty="0">
              <a:latin typeface="Arial" panose="020B0604020202020204" pitchFamily="34" charset="0"/>
              <a:cs typeface="Arial" panose="020B0604020202020204" pitchFamily="34" charset="0"/>
            </a:rPr>
            <a:t>part of the family</a:t>
          </a:r>
          <a:r>
            <a:rPr lang="ja-JP" sz="1500" i="1" kern="1200" dirty="0">
              <a:latin typeface="Arial" panose="020B0604020202020204" pitchFamily="34" charset="0"/>
              <a:cs typeface="Arial" panose="020B0604020202020204" pitchFamily="34" charset="0"/>
            </a:rPr>
            <a:t>’</a:t>
          </a:r>
          <a:r>
            <a:rPr lang="en-GB" sz="1500" i="1" kern="1200" dirty="0">
              <a:latin typeface="Arial" panose="020B0604020202020204" pitchFamily="34" charset="0"/>
              <a:cs typeface="Arial" panose="020B0604020202020204" pitchFamily="34" charset="0"/>
            </a:rPr>
            <a:t> foster care) </a:t>
          </a:r>
          <a:endParaRPr lang="en-US" sz="1500" kern="1200" dirty="0">
            <a:latin typeface="Arial" panose="020B0604020202020204" pitchFamily="34" charset="0"/>
            <a:cs typeface="Arial" panose="020B0604020202020204" pitchFamily="34" charset="0"/>
          </a:endParaRPr>
        </a:p>
      </dsp:txBody>
      <dsp:txXfrm>
        <a:off x="2924779" y="3346"/>
        <a:ext cx="2037140" cy="1222284"/>
      </dsp:txXfrm>
    </dsp:sp>
    <dsp:sp modelId="{A9B23D1D-EEFE-43AD-A7B2-9511BAC1874D}">
      <dsp:nvSpPr>
        <dsp:cNvPr id="0" name=""/>
        <dsp:cNvSpPr/>
      </dsp:nvSpPr>
      <dsp:spPr>
        <a:xfrm>
          <a:off x="5165634" y="3346"/>
          <a:ext cx="2037140" cy="1222284"/>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What sort of contact, with whom, where, how often, facilitated? supervision needed? </a:t>
          </a:r>
          <a:endParaRPr lang="en-US" sz="1500" kern="1200" dirty="0">
            <a:latin typeface="Arial" panose="020B0604020202020204" pitchFamily="34" charset="0"/>
            <a:cs typeface="Arial" panose="020B0604020202020204" pitchFamily="34" charset="0"/>
          </a:endParaRPr>
        </a:p>
      </dsp:txBody>
      <dsp:txXfrm>
        <a:off x="5165634" y="3346"/>
        <a:ext cx="2037140" cy="1222284"/>
      </dsp:txXfrm>
    </dsp:sp>
    <dsp:sp modelId="{929BCADE-4E2C-43E5-8E21-F3E0BA9EBDAB}">
      <dsp:nvSpPr>
        <dsp:cNvPr id="0" name=""/>
        <dsp:cNvSpPr/>
      </dsp:nvSpPr>
      <dsp:spPr>
        <a:xfrm>
          <a:off x="683924" y="1429344"/>
          <a:ext cx="2037140" cy="1222284"/>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What financial support, and to whom? </a:t>
          </a:r>
          <a:endParaRPr lang="en-US" sz="1500" kern="1200" dirty="0">
            <a:latin typeface="Arial" panose="020B0604020202020204" pitchFamily="34" charset="0"/>
            <a:cs typeface="Arial" panose="020B0604020202020204" pitchFamily="34" charset="0"/>
          </a:endParaRPr>
        </a:p>
      </dsp:txBody>
      <dsp:txXfrm>
        <a:off x="683924" y="1429344"/>
        <a:ext cx="2037140" cy="1222284"/>
      </dsp:txXfrm>
    </dsp:sp>
    <dsp:sp modelId="{656220F5-AF9D-480B-9421-9B4E3155509C}">
      <dsp:nvSpPr>
        <dsp:cNvPr id="0" name=""/>
        <dsp:cNvSpPr/>
      </dsp:nvSpPr>
      <dsp:spPr>
        <a:xfrm>
          <a:off x="2924779" y="1429344"/>
          <a:ext cx="2037140" cy="1222284"/>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What social work and other support? </a:t>
          </a:r>
          <a:endParaRPr lang="en-US" sz="1500" kern="1200" dirty="0">
            <a:latin typeface="Arial" panose="020B0604020202020204" pitchFamily="34" charset="0"/>
            <a:cs typeface="Arial" panose="020B0604020202020204" pitchFamily="34" charset="0"/>
          </a:endParaRPr>
        </a:p>
      </dsp:txBody>
      <dsp:txXfrm>
        <a:off x="2924779" y="1429344"/>
        <a:ext cx="2037140" cy="1222284"/>
      </dsp:txXfrm>
    </dsp:sp>
    <dsp:sp modelId="{BDB8CE53-32FA-45FA-900A-D08CEE097177}">
      <dsp:nvSpPr>
        <dsp:cNvPr id="0" name=""/>
        <dsp:cNvSpPr/>
      </dsp:nvSpPr>
      <dsp:spPr>
        <a:xfrm>
          <a:off x="5165634" y="1429344"/>
          <a:ext cx="2037140" cy="1222284"/>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What therapeutic input, when and for whom? </a:t>
          </a:r>
          <a:endParaRPr lang="en-US" sz="1500" kern="1200" dirty="0">
            <a:latin typeface="Arial" panose="020B0604020202020204" pitchFamily="34" charset="0"/>
            <a:cs typeface="Arial" panose="020B0604020202020204" pitchFamily="34" charset="0"/>
          </a:endParaRPr>
        </a:p>
      </dsp:txBody>
      <dsp:txXfrm>
        <a:off x="5165634" y="1429344"/>
        <a:ext cx="2037140" cy="1222284"/>
      </dsp:txXfrm>
    </dsp:sp>
    <dsp:sp modelId="{CA776B49-BE5B-4F42-AF7D-7DD52C591FB8}">
      <dsp:nvSpPr>
        <dsp:cNvPr id="0" name=""/>
        <dsp:cNvSpPr/>
      </dsp:nvSpPr>
      <dsp:spPr>
        <a:xfrm>
          <a:off x="2924779" y="2855343"/>
          <a:ext cx="2037140" cy="1222284"/>
        </a:xfrm>
        <a:prstGeom prst="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dirty="0">
              <a:latin typeface="Arial" panose="020B0604020202020204" pitchFamily="34" charset="0"/>
              <a:cs typeface="Arial" panose="020B0604020202020204" pitchFamily="34" charset="0"/>
            </a:rPr>
            <a:t>To be considered in their own right in each case – </a:t>
          </a:r>
          <a:r>
            <a:rPr lang="en-GB" sz="1500" i="0" kern="1200" dirty="0">
              <a:latin typeface="Arial" panose="020B0604020202020204" pitchFamily="34" charset="0"/>
              <a:cs typeface="Arial" panose="020B0604020202020204" pitchFamily="34" charset="0"/>
            </a:rPr>
            <a:t>not as ‘packages’/’custom and practice’</a:t>
          </a:r>
          <a:endParaRPr lang="en-US" sz="1500" i="0" kern="1200" dirty="0">
            <a:latin typeface="Arial" panose="020B0604020202020204" pitchFamily="34" charset="0"/>
            <a:cs typeface="Arial" panose="020B0604020202020204" pitchFamily="34" charset="0"/>
          </a:endParaRPr>
        </a:p>
      </dsp:txBody>
      <dsp:txXfrm>
        <a:off x="2924779" y="2855343"/>
        <a:ext cx="2037140" cy="122228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79876" name="Rectangle 4"/>
          <p:cNvSpPr>
            <a:spLocks noGrp="1" noChangeArrowheads="1"/>
          </p:cNvSpPr>
          <p:nvPr>
            <p:ph type="ftr" sz="quarter" idx="2"/>
          </p:nvPr>
        </p:nvSpPr>
        <p:spPr bwMode="auto">
          <a:xfrm>
            <a:off x="0" y="8675688"/>
            <a:ext cx="299720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A438CB9-3F83-4243-84F9-A5CBC3DA0931}" type="slidenum">
              <a:rPr lang="en-US"/>
              <a:pPr>
                <a:defRPr/>
              </a:pPr>
              <a:t>‹#›</a:t>
            </a:fld>
            <a:endParaRPr lang="en-US"/>
          </a:p>
        </p:txBody>
      </p:sp>
    </p:spTree>
    <p:extLst>
      <p:ext uri="{BB962C8B-B14F-4D97-AF65-F5344CB8AC3E}">
        <p14:creationId xmlns:p14="http://schemas.microsoft.com/office/powerpoint/2010/main" val="3723093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GB"/>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r>
              <a:rPr lang="en-GB"/>
              <a:t>In-Trac Ref:</a:t>
            </a: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GB"/>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23A62B4-087B-4F42-BAE0-1734B0417652}" type="slidenum">
              <a:rPr lang="en-GB"/>
              <a:pPr>
                <a:defRPr/>
              </a:pPr>
              <a:t>‹#›</a:t>
            </a:fld>
            <a:endParaRPr lang="en-GB"/>
          </a:p>
        </p:txBody>
      </p:sp>
    </p:spTree>
    <p:extLst>
      <p:ext uri="{BB962C8B-B14F-4D97-AF65-F5344CB8AC3E}">
        <p14:creationId xmlns:p14="http://schemas.microsoft.com/office/powerpoint/2010/main" val="2402869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B5CE0058-826F-44BE-8491-801704F2650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0D73D40C-9C5E-4598-B10B-7E43CE8CB5EF}" type="slidenum">
              <a:rPr lang="en-GB" altLang="en-US" smtClean="0">
                <a:cs typeface="Arial Unicode MS" charset="0"/>
              </a:rPr>
              <a:pPr>
                <a:spcBef>
                  <a:spcPct val="0"/>
                </a:spcBef>
                <a:buClrTx/>
                <a:buSzPct val="45000"/>
                <a:buFontTx/>
                <a:buNone/>
              </a:pPr>
              <a:t>1</a:t>
            </a:fld>
            <a:endParaRPr lang="en-GB" altLang="en-US">
              <a:cs typeface="Arial Unicode MS" charset="0"/>
            </a:endParaRPr>
          </a:p>
        </p:txBody>
      </p:sp>
      <p:sp>
        <p:nvSpPr>
          <p:cNvPr id="16387" name="Text Box 1">
            <a:extLst>
              <a:ext uri="{FF2B5EF4-FFF2-40B4-BE49-F238E27FC236}">
                <a16:creationId xmlns:a16="http://schemas.microsoft.com/office/drawing/2014/main" id="{585A5A86-F62E-4056-B0DE-103A810D8FBF}"/>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6CEE300-B750-43EA-BF75-E251755FDEFA}"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1</a:t>
            </a:fld>
            <a:endParaRPr lang="en-GB" altLang="en-US">
              <a:latin typeface="Arial" panose="020B0604020202020204" pitchFamily="34" charset="0"/>
              <a:cs typeface="Arial" panose="020B0604020202020204" pitchFamily="34" charset="0"/>
            </a:endParaRPr>
          </a:p>
        </p:txBody>
      </p:sp>
      <p:sp>
        <p:nvSpPr>
          <p:cNvPr id="16388" name="Rectangle 2">
            <a:extLst>
              <a:ext uri="{FF2B5EF4-FFF2-40B4-BE49-F238E27FC236}">
                <a16:creationId xmlns:a16="http://schemas.microsoft.com/office/drawing/2014/main" id="{384C8591-B11F-44D2-A669-99538FBBA3BD}"/>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a:extLst>
              <a:ext uri="{FF2B5EF4-FFF2-40B4-BE49-F238E27FC236}">
                <a16:creationId xmlns:a16="http://schemas.microsoft.com/office/drawing/2014/main" id="{9BEA9178-7ED2-4DBA-B1C8-7267B13D1FDB}"/>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 welcome to workshop</a:t>
            </a:r>
          </a:p>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endParaRPr lang="en-US" altLang="en-US"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404405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individual task</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10</a:t>
            </a:fld>
            <a:endParaRPr lang="en-GB"/>
          </a:p>
        </p:txBody>
      </p:sp>
    </p:spTree>
    <p:extLst>
      <p:ext uri="{BB962C8B-B14F-4D97-AF65-F5344CB8AC3E}">
        <p14:creationId xmlns:p14="http://schemas.microsoft.com/office/powerpoint/2010/main" val="173809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A32D8DA-D73F-4D33-AE58-267BBCCE16A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3A00BF5-0369-49BC-AD7B-E13965AD1B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 Outline content and process of session one</a:t>
            </a:r>
          </a:p>
          <a:p>
            <a:endParaRPr lang="en-GB" altLang="en-US" dirty="0"/>
          </a:p>
        </p:txBody>
      </p:sp>
      <p:sp>
        <p:nvSpPr>
          <p:cNvPr id="34820" name="Slide Number Placeholder 3">
            <a:extLst>
              <a:ext uri="{FF2B5EF4-FFF2-40B4-BE49-F238E27FC236}">
                <a16:creationId xmlns:a16="http://schemas.microsoft.com/office/drawing/2014/main" id="{BCF98BF3-3FC7-4481-9F49-5FCFDD6DE01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19043A-0761-4E85-A77C-F305AA533EF4}" type="slidenum">
              <a:rPr lang="en-GB" altLang="en-US" sz="1200" smtClean="0">
                <a:solidFill>
                  <a:srgbClr val="000000"/>
                </a:solidFill>
                <a:latin typeface="Times New Roman" panose="02020603050405020304" pitchFamily="18" charset="0"/>
                <a:cs typeface="Arial Unicode MS" charset="0"/>
              </a:rPr>
              <a:pPr/>
              <a:t>11</a:t>
            </a:fld>
            <a:endParaRPr lang="en-GB" altLang="en-US" sz="120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304673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as backdrop to small group task</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12</a:t>
            </a:fld>
            <a:endParaRPr lang="en-GB"/>
          </a:p>
        </p:txBody>
      </p:sp>
    </p:spTree>
    <p:extLst>
      <p:ext uri="{BB962C8B-B14F-4D97-AF65-F5344CB8AC3E}">
        <p14:creationId xmlns:p14="http://schemas.microsoft.com/office/powerpoint/2010/main" val="405502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13</a:t>
            </a:fld>
            <a:endParaRPr lang="en-GB"/>
          </a:p>
        </p:txBody>
      </p:sp>
    </p:spTree>
    <p:extLst>
      <p:ext uri="{BB962C8B-B14F-4D97-AF65-F5344CB8AC3E}">
        <p14:creationId xmlns:p14="http://schemas.microsoft.com/office/powerpoint/2010/main" val="124949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F84CEA7-00FD-47A5-9635-D526712641F9}"/>
              </a:ext>
            </a:extLst>
          </p:cNvPr>
          <p:cNvSpPr>
            <a:spLocks noGrp="1" noRot="1" noChangeAspect="1" noTextEdit="1"/>
          </p:cNvSpPr>
          <p:nvPr>
            <p:ph type="sldImg"/>
          </p:nvPr>
        </p:nvSpPr>
        <p:spPr/>
      </p:sp>
      <p:sp>
        <p:nvSpPr>
          <p:cNvPr id="103427" name="Notes Placeholder 2">
            <a:extLst>
              <a:ext uri="{FF2B5EF4-FFF2-40B4-BE49-F238E27FC236}">
                <a16:creationId xmlns:a16="http://schemas.microsoft.com/office/drawing/2014/main" id="{6A018541-BDAE-4C74-892D-CF084DE294E4}"/>
              </a:ext>
            </a:extLst>
          </p:cNvPr>
          <p:cNvSpPr txBox="1">
            <a:spLocks noGrp="1"/>
          </p:cNvSpPr>
          <p:nvPr>
            <p:ph type="body" idx="1"/>
          </p:nvPr>
        </p:nvSpPr>
        <p:spPr/>
        <p:txBody>
          <a:bodyPr/>
          <a:lstStyle/>
          <a:p>
            <a:r>
              <a:rPr lang="en-GB" altLang="en-US" dirty="0">
                <a:latin typeface="Times New Roman" panose="02020603050405020304" pitchFamily="18" charset="0"/>
                <a:ea typeface="Microsoft YaHei" panose="020B0503020204020204" pitchFamily="34" charset="-122"/>
                <a:cs typeface="Mangal" panose="02040503050203030202" pitchFamily="18" charset="0"/>
              </a:rPr>
              <a:t>Supports large group discussion</a:t>
            </a:r>
            <a:endParaRPr altLang="en-US" dirty="0">
              <a:latin typeface="Times New Roman" panose="02020603050405020304" pitchFamily="18" charset="0"/>
              <a:ea typeface="Microsoft YaHei" panose="020B0503020204020204" pitchFamily="34" charset="-122"/>
              <a:cs typeface="Mangal" panose="02040503050203030202" pitchFamily="18" charset="0"/>
            </a:endParaRPr>
          </a:p>
        </p:txBody>
      </p:sp>
      <p:sp>
        <p:nvSpPr>
          <p:cNvPr id="103428" name="Slide Number Placeholder 3">
            <a:extLst>
              <a:ext uri="{FF2B5EF4-FFF2-40B4-BE49-F238E27FC236}">
                <a16:creationId xmlns:a16="http://schemas.microsoft.com/office/drawing/2014/main" id="{904E916A-C2C7-4374-A770-C2E725800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1E100675-87BB-4639-9891-2ED78D4A0B0E}" type="slidenum">
              <a:rPr lang="en-GB" altLang="en-US" smtClean="0">
                <a:cs typeface="Arial Unicode MS" charset="0"/>
              </a:rPr>
              <a:pPr>
                <a:spcBef>
                  <a:spcPct val="0"/>
                </a:spcBef>
              </a:pPr>
              <a:t>14</a:t>
            </a:fld>
            <a:endParaRPr lang="en-GB" altLang="en-US">
              <a:cs typeface="Arial Unicode MS" charset="0"/>
            </a:endParaRPr>
          </a:p>
        </p:txBody>
      </p:sp>
    </p:spTree>
    <p:extLst>
      <p:ext uri="{BB962C8B-B14F-4D97-AF65-F5344CB8AC3E}">
        <p14:creationId xmlns:p14="http://schemas.microsoft.com/office/powerpoint/2010/main" val="176260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15</a:t>
            </a:fld>
            <a:endParaRPr lang="en-GB"/>
          </a:p>
        </p:txBody>
      </p:sp>
    </p:spTree>
    <p:extLst>
      <p:ext uri="{BB962C8B-B14F-4D97-AF65-F5344CB8AC3E}">
        <p14:creationId xmlns:p14="http://schemas.microsoft.com/office/powerpoint/2010/main" val="708785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9EF838F7-CA66-403D-9337-833C664048CD}"/>
              </a:ext>
            </a:extLst>
          </p:cNvPr>
          <p:cNvSpPr txBox="1"/>
          <p:nvPr/>
        </p:nvSpPr>
        <p:spPr>
          <a:xfrm>
            <a:off x="3886200" y="9378950"/>
            <a:ext cx="2965450" cy="487363"/>
          </a:xfrm>
          <a:prstGeom prst="rect">
            <a:avLst/>
          </a:prstGeom>
          <a:noFill/>
          <a:ln cap="flat">
            <a:noFill/>
          </a:ln>
        </p:spPr>
        <p:txBody>
          <a:bodyPr lIns="90004" tIns="46798" rIns="90004" bIns="46798" anchor="b" compatLnSpc="0"/>
          <a:lstStyle/>
          <a:p>
            <a:pPr algn="r" defTabSz="914400" fontAlgn="auto" hangingPunct="1">
              <a:spcBef>
                <a:spcPts val="0"/>
              </a:spcBef>
              <a:spcAft>
                <a:spcPts val="0"/>
              </a:spcAft>
              <a:defRPr sz="1800" b="0" i="0" u="none" strike="noStrike" kern="0" cap="none" spc="0" baseline="0">
                <a:solidFill>
                  <a:srgbClr val="000000"/>
                </a:solidFill>
                <a:uFillTx/>
              </a:defRPr>
            </a:pPr>
            <a:fld id="{AB36407C-1E21-4FB2-AADF-7DD01555989C}" type="slidenum">
              <a:rPr sz="1800" kern="0">
                <a:solidFill>
                  <a:srgbClr val="000000"/>
                </a:solidFill>
              </a:rPr>
              <a:pPr algn="r" defTabSz="914400" fontAlgn="auto" hangingPunct="1">
                <a:spcBef>
                  <a:spcPts val="0"/>
                </a:spcBef>
                <a:spcAft>
                  <a:spcPts val="0"/>
                </a:spcAft>
                <a:defRPr sz="1800" b="0" i="0" u="none" strike="noStrike" kern="0" cap="none" spc="0" baseline="0">
                  <a:solidFill>
                    <a:srgbClr val="000000"/>
                  </a:solidFill>
                  <a:uFillTx/>
                </a:defRPr>
              </a:pPr>
              <a:t>16</a:t>
            </a:fld>
            <a:endParaRPr lang="en-GB" sz="1200" kern="0">
              <a:solidFill>
                <a:srgbClr val="000000"/>
              </a:solidFill>
              <a:latin typeface="Times New Roman" pitchFamily="18"/>
              <a:ea typeface="Arial Unicode MS" pitchFamily="2"/>
              <a:cs typeface="Arial Unicode MS" pitchFamily="2"/>
            </a:endParaRPr>
          </a:p>
        </p:txBody>
      </p:sp>
      <p:sp>
        <p:nvSpPr>
          <p:cNvPr id="35843" name="Slide Image Placeholder 1">
            <a:extLst>
              <a:ext uri="{FF2B5EF4-FFF2-40B4-BE49-F238E27FC236}">
                <a16:creationId xmlns:a16="http://schemas.microsoft.com/office/drawing/2014/main" id="{94F35E3C-B686-4F77-8D2B-130B85CE90F6}"/>
              </a:ext>
            </a:extLst>
          </p:cNvPr>
          <p:cNvSpPr>
            <a:spLocks noGrp="1" noRot="1" noChangeAspect="1" noTextEdit="1"/>
          </p:cNvSpPr>
          <p:nvPr>
            <p:ph type="sldImg"/>
          </p:nvPr>
        </p:nvSpPr>
        <p:spPr>
          <a:xfrm>
            <a:off x="960438" y="739775"/>
            <a:ext cx="4937125" cy="3703638"/>
          </a:xfrm>
          <a:solidFill>
            <a:srgbClr val="5B9BD5"/>
          </a:solidFill>
          <a:ln w="12701">
            <a:solidFill>
              <a:srgbClr val="41719C"/>
            </a:solidFill>
          </a:ln>
        </p:spPr>
      </p:sp>
      <p:sp>
        <p:nvSpPr>
          <p:cNvPr id="35844" name="Notes Placeholder 2">
            <a:extLst>
              <a:ext uri="{FF2B5EF4-FFF2-40B4-BE49-F238E27FC236}">
                <a16:creationId xmlns:a16="http://schemas.microsoft.com/office/drawing/2014/main" id="{570306D7-5A5D-4F4F-8A1B-1A2422279F06}"/>
              </a:ext>
            </a:extLst>
          </p:cNvPr>
          <p:cNvSpPr>
            <a:spLocks noGrp="1"/>
          </p:cNvSpPr>
          <p:nvPr>
            <p:ph type="body" sz="quarter" idx="1"/>
          </p:nvPr>
        </p:nvSpPr>
        <p:spPr>
          <a:xfrm>
            <a:off x="914400" y="4689475"/>
            <a:ext cx="5029200" cy="4443413"/>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Supports large group discussion</a:t>
            </a:r>
          </a:p>
        </p:txBody>
      </p:sp>
    </p:spTree>
    <p:extLst>
      <p:ext uri="{BB962C8B-B14F-4D97-AF65-F5344CB8AC3E}">
        <p14:creationId xmlns:p14="http://schemas.microsoft.com/office/powerpoint/2010/main" val="154987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5747135A-6C52-4AD4-86B2-1D2134433482}"/>
              </a:ext>
            </a:extLst>
          </p:cNvPr>
          <p:cNvSpPr txBox="1"/>
          <p:nvPr/>
        </p:nvSpPr>
        <p:spPr>
          <a:xfrm>
            <a:off x="3886200" y="9378950"/>
            <a:ext cx="2965450" cy="487363"/>
          </a:xfrm>
          <a:prstGeom prst="rect">
            <a:avLst/>
          </a:prstGeom>
          <a:noFill/>
          <a:ln cap="flat">
            <a:noFill/>
          </a:ln>
        </p:spPr>
        <p:txBody>
          <a:bodyPr lIns="90004" tIns="46798" rIns="90004" bIns="46798" anchor="b" compatLnSpc="0"/>
          <a:lstStyle/>
          <a:p>
            <a:pPr algn="r" defTabSz="914400" fontAlgn="auto" hangingPunct="1">
              <a:spcBef>
                <a:spcPts val="0"/>
              </a:spcBef>
              <a:spcAft>
                <a:spcPts val="0"/>
              </a:spcAft>
              <a:defRPr sz="1800" b="0" i="0" u="none" strike="noStrike" kern="0" cap="none" spc="0" baseline="0">
                <a:solidFill>
                  <a:srgbClr val="000000"/>
                </a:solidFill>
                <a:uFillTx/>
              </a:defRPr>
            </a:pPr>
            <a:fld id="{2FA9D514-A04A-44B8-B78E-3CC066591193}" type="slidenum">
              <a:rPr sz="1800" kern="0">
                <a:solidFill>
                  <a:srgbClr val="000000"/>
                </a:solidFill>
              </a:rPr>
              <a:pPr algn="r" defTabSz="914400" fontAlgn="auto" hangingPunct="1">
                <a:spcBef>
                  <a:spcPts val="0"/>
                </a:spcBef>
                <a:spcAft>
                  <a:spcPts val="0"/>
                </a:spcAft>
                <a:defRPr sz="1800" b="0" i="0" u="none" strike="noStrike" kern="0" cap="none" spc="0" baseline="0">
                  <a:solidFill>
                    <a:srgbClr val="000000"/>
                  </a:solidFill>
                  <a:uFillTx/>
                </a:defRPr>
              </a:pPr>
              <a:t>17</a:t>
            </a:fld>
            <a:endParaRPr lang="en-GB" sz="1200" kern="0">
              <a:solidFill>
                <a:srgbClr val="000000"/>
              </a:solidFill>
              <a:latin typeface="Times New Roman" pitchFamily="18"/>
              <a:ea typeface="Arial Unicode MS" pitchFamily="2"/>
              <a:cs typeface="Arial Unicode MS" pitchFamily="2"/>
            </a:endParaRPr>
          </a:p>
        </p:txBody>
      </p:sp>
      <p:sp>
        <p:nvSpPr>
          <p:cNvPr id="37891" name="Slide Image Placeholder 1">
            <a:extLst>
              <a:ext uri="{FF2B5EF4-FFF2-40B4-BE49-F238E27FC236}">
                <a16:creationId xmlns:a16="http://schemas.microsoft.com/office/drawing/2014/main" id="{5E33B806-C056-4054-835E-2B8E3CF39159}"/>
              </a:ext>
            </a:extLst>
          </p:cNvPr>
          <p:cNvSpPr>
            <a:spLocks noGrp="1" noRot="1" noChangeAspect="1" noTextEdit="1"/>
          </p:cNvSpPr>
          <p:nvPr>
            <p:ph type="sldImg"/>
          </p:nvPr>
        </p:nvSpPr>
        <p:spPr>
          <a:xfrm>
            <a:off x="960438" y="739775"/>
            <a:ext cx="4937125" cy="3703638"/>
          </a:xfrm>
          <a:solidFill>
            <a:srgbClr val="5B9BD5"/>
          </a:solidFill>
          <a:ln w="12701">
            <a:solidFill>
              <a:srgbClr val="41719C"/>
            </a:solidFill>
          </a:ln>
        </p:spPr>
      </p:sp>
      <p:sp>
        <p:nvSpPr>
          <p:cNvPr id="37892" name="Notes Placeholder 2">
            <a:extLst>
              <a:ext uri="{FF2B5EF4-FFF2-40B4-BE49-F238E27FC236}">
                <a16:creationId xmlns:a16="http://schemas.microsoft.com/office/drawing/2014/main" id="{94BA35AF-476A-451E-BEBD-7E03D8A95301}"/>
              </a:ext>
            </a:extLst>
          </p:cNvPr>
          <p:cNvSpPr>
            <a:spLocks noGrp="1"/>
          </p:cNvSpPr>
          <p:nvPr>
            <p:ph type="body" sz="quarter" idx="1"/>
          </p:nvPr>
        </p:nvSpPr>
        <p:spPr>
          <a:xfrm>
            <a:off x="914400" y="4689475"/>
            <a:ext cx="5029200" cy="4443413"/>
          </a:xfrm>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Supports large group discussion</a:t>
            </a:r>
          </a:p>
        </p:txBody>
      </p:sp>
    </p:spTree>
    <p:extLst>
      <p:ext uri="{BB962C8B-B14F-4D97-AF65-F5344CB8AC3E}">
        <p14:creationId xmlns:p14="http://schemas.microsoft.com/office/powerpoint/2010/main" val="2936856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a:extLst>
              <a:ext uri="{FF2B5EF4-FFF2-40B4-BE49-F238E27FC236}">
                <a16:creationId xmlns:a16="http://schemas.microsoft.com/office/drawing/2014/main" id="{1EBD3678-CB48-4BCA-AFD3-6FBFF9CE27AA}"/>
              </a:ext>
            </a:extLst>
          </p:cNvPr>
          <p:cNvSpPr>
            <a:spLocks noGrp="1" noChangeArrowheads="1"/>
          </p:cNvSpPr>
          <p:nvPr>
            <p:ph type="sldNum" sz="quarter"/>
          </p:nvPr>
        </p:nvSpPr>
        <p:spPr>
          <a:noFill/>
        </p:spPr>
        <p:txBody>
          <a:bodyPr/>
          <a:lstStyle>
            <a:lvl1pPr algn="ctr">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1pPr>
            <a:lvl2pPr algn="ctr">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2pPr>
            <a:lvl3pPr algn="ctr">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3pPr>
            <a:lvl4pPr algn="ctr">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4pPr>
            <a:lvl5pPr algn="ctr">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5pPr>
            <a:lvl6pPr marL="25146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6pPr>
            <a:lvl7pPr marL="29718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7pPr>
            <a:lvl8pPr marL="34290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8pPr>
            <a:lvl9pPr marL="38862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bg1"/>
                </a:solidFill>
                <a:latin typeface="Verdana" panose="020B0604030504040204" pitchFamily="34" charset="0"/>
                <a:ea typeface="Microsoft YaHei" panose="020B0503020204020204" pitchFamily="34" charset="-122"/>
              </a:defRPr>
            </a:lvl9pPr>
          </a:lstStyle>
          <a:p>
            <a:pPr algn="r">
              <a:buClrTx/>
              <a:buSzPct val="45000"/>
              <a:buFontTx/>
              <a:buNone/>
            </a:pPr>
            <a:fld id="{FB369169-156B-48BC-BAB9-088CB3FC120C}" type="slidenum">
              <a:rPr lang="en-US" altLang="en-US">
                <a:solidFill>
                  <a:srgbClr val="000000"/>
                </a:solidFill>
                <a:latin typeface="Times New Roman" panose="02020603050405020304" pitchFamily="18" charset="0"/>
              </a:rPr>
              <a:pPr algn="r">
                <a:buClrTx/>
                <a:buSzPct val="45000"/>
                <a:buFontTx/>
                <a:buNone/>
              </a:pPr>
              <a:t>18</a:t>
            </a:fld>
            <a:endParaRPr lang="en-US" altLang="en-US">
              <a:solidFill>
                <a:srgbClr val="000000"/>
              </a:solidFill>
              <a:latin typeface="Times New Roman" panose="02020603050405020304" pitchFamily="18" charset="0"/>
            </a:endParaRPr>
          </a:p>
        </p:txBody>
      </p:sp>
      <p:sp>
        <p:nvSpPr>
          <p:cNvPr id="92163" name="Rectangle 1">
            <a:extLst>
              <a:ext uri="{FF2B5EF4-FFF2-40B4-BE49-F238E27FC236}">
                <a16:creationId xmlns:a16="http://schemas.microsoft.com/office/drawing/2014/main" id="{248469D4-3C2A-434B-AB04-2D1DC5244A86}"/>
              </a:ext>
            </a:extLst>
          </p:cNvPr>
          <p:cNvSpPr txBox="1">
            <a:spLocks noGrp="1" noRot="1" noChangeAspect="1" noChangeArrowheads="1" noTextEdit="1"/>
          </p:cNvSpPr>
          <p:nvPr>
            <p:ph type="sldImg"/>
          </p:nvPr>
        </p:nvSpPr>
        <p:spPr>
          <a:xfrm>
            <a:off x="849313" y="742950"/>
            <a:ext cx="4964112"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a:extLst>
              <a:ext uri="{FF2B5EF4-FFF2-40B4-BE49-F238E27FC236}">
                <a16:creationId xmlns:a16="http://schemas.microsoft.com/office/drawing/2014/main" id="{C8486ED8-EB24-4938-96EA-580282690750}"/>
              </a:ext>
            </a:extLst>
          </p:cNvPr>
          <p:cNvSpPr txBox="1">
            <a:spLocks noGrp="1" noChangeArrowheads="1"/>
          </p:cNvSpPr>
          <p:nvPr>
            <p:ph type="body" idx="1"/>
          </p:nvPr>
        </p:nvSpPr>
        <p:spPr>
          <a:xfrm>
            <a:off x="666750" y="4714875"/>
            <a:ext cx="5329238"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Supports large group discussion</a:t>
            </a:r>
          </a:p>
        </p:txBody>
      </p:sp>
    </p:spTree>
    <p:extLst>
      <p:ext uri="{BB962C8B-B14F-4D97-AF65-F5344CB8AC3E}">
        <p14:creationId xmlns:p14="http://schemas.microsoft.com/office/powerpoint/2010/main" val="101661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0" fontAlgn="base" latinLnBrk="0" hangingPunct="0">
              <a:lnSpc>
                <a:spcPct val="100000"/>
              </a:lnSpc>
              <a:spcBef>
                <a:spcPct val="30000"/>
              </a:spcBef>
              <a:spcAft>
                <a:spcPts val="300"/>
              </a:spcAft>
              <a:buClrTx/>
              <a:buSzTx/>
              <a:buFontTx/>
              <a:buNone/>
              <a:tabLst/>
              <a:defRPr/>
            </a:pPr>
            <a:endParaRPr lang="en-US" dirty="0">
              <a:latin typeface="Calibri" charset="0"/>
              <a:cs typeface="Times New Roman" charset="0"/>
            </a:endParaRPr>
          </a:p>
          <a:p>
            <a:pPr marL="0" indent="0">
              <a:buFont typeface="Arial" panose="020B0604020202020204" pitchFamily="34" charset="0"/>
              <a:buNone/>
            </a:pPr>
            <a:endParaRPr lang="en-US" i="1" dirty="0">
              <a:latin typeface="Calibri" charset="0"/>
              <a:cs typeface="Times New Roman" charset="0"/>
            </a:endParaRPr>
          </a:p>
        </p:txBody>
      </p:sp>
      <p:sp>
        <p:nvSpPr>
          <p:cNvPr id="68612" name="Header Placeholder 3"/>
          <p:cNvSpPr>
            <a:spLocks noGrp="1"/>
          </p:cNvSpPr>
          <p:nvPr>
            <p:ph type="hdr" sz="quarter"/>
          </p:nvPr>
        </p:nvSpPr>
        <p:spPr bwMode="auto">
          <a:xfrm>
            <a:off x="0" y="0"/>
            <a:ext cx="2946400" cy="496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800">
                <a:solidFill>
                  <a:schemeClr val="tx1"/>
                </a:solidFill>
                <a:latin typeface="Times New Roman" charset="0"/>
                <a:ea typeface="ＭＳ Ｐゴシック" charset="0"/>
                <a:cs typeface="Times New Roman" charset="0"/>
              </a:defRPr>
            </a:lvl1pPr>
            <a:lvl2pPr marL="742950" indent="-285750" eaLnBrk="0" hangingPunct="0">
              <a:defRPr sz="2800">
                <a:solidFill>
                  <a:schemeClr val="tx1"/>
                </a:solidFill>
                <a:latin typeface="Times New Roman" charset="0"/>
                <a:ea typeface="Times New Roman" charset="0"/>
                <a:cs typeface="Times New Roman" charset="0"/>
              </a:defRPr>
            </a:lvl2pPr>
            <a:lvl3pPr marL="1143000" indent="-228600" eaLnBrk="0" hangingPunct="0">
              <a:defRPr sz="2800">
                <a:solidFill>
                  <a:schemeClr val="tx1"/>
                </a:solidFill>
                <a:latin typeface="Times New Roman" charset="0"/>
                <a:ea typeface="Times New Roman" charset="0"/>
                <a:cs typeface="Times New Roman" charset="0"/>
              </a:defRPr>
            </a:lvl3pPr>
            <a:lvl4pPr marL="1600200" indent="-228600" eaLnBrk="0" hangingPunct="0">
              <a:defRPr sz="2800">
                <a:solidFill>
                  <a:schemeClr val="tx1"/>
                </a:solidFill>
                <a:latin typeface="Times New Roman" charset="0"/>
                <a:ea typeface="Times New Roman" charset="0"/>
                <a:cs typeface="Times New Roman" charset="0"/>
              </a:defRPr>
            </a:lvl4pPr>
            <a:lvl5pPr marL="2057400" indent="-228600" eaLnBrk="0" hangingPunct="0">
              <a:defRPr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GB" sz="1000">
                <a:latin typeface="Verdana" charset="0"/>
                <a:cs typeface="Verdana" charset="0"/>
              </a:rPr>
              <a:t>research </a:t>
            </a:r>
            <a:r>
              <a:rPr lang="en-GB" sz="1000">
                <a:solidFill>
                  <a:srgbClr val="FF0000"/>
                </a:solidFill>
                <a:latin typeface="Verdana" charset="0"/>
                <a:cs typeface="Verdana" charset="0"/>
              </a:rPr>
              <a:t>in</a:t>
            </a:r>
            <a:r>
              <a:rPr lang="en-GB" sz="1000">
                <a:latin typeface="Verdana" charset="0"/>
                <a:cs typeface="Verdana" charset="0"/>
              </a:rPr>
              <a:t> practice</a:t>
            </a: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Times New Roman" charset="0"/>
                <a:ea typeface="ＭＳ Ｐゴシック" charset="0"/>
                <a:cs typeface="Times New Roman" charset="0"/>
              </a:defRPr>
            </a:lvl1pPr>
            <a:lvl2pPr marL="742950" indent="-285750" eaLnBrk="0" hangingPunct="0">
              <a:defRPr sz="2800">
                <a:solidFill>
                  <a:schemeClr val="tx1"/>
                </a:solidFill>
                <a:latin typeface="Times New Roman" charset="0"/>
                <a:ea typeface="Times New Roman" charset="0"/>
                <a:cs typeface="Times New Roman" charset="0"/>
              </a:defRPr>
            </a:lvl2pPr>
            <a:lvl3pPr marL="1143000" indent="-228600" eaLnBrk="0" hangingPunct="0">
              <a:defRPr sz="2800">
                <a:solidFill>
                  <a:schemeClr val="tx1"/>
                </a:solidFill>
                <a:latin typeface="Times New Roman" charset="0"/>
                <a:ea typeface="Times New Roman" charset="0"/>
                <a:cs typeface="Times New Roman" charset="0"/>
              </a:defRPr>
            </a:lvl3pPr>
            <a:lvl4pPr marL="1600200" indent="-228600" eaLnBrk="0" hangingPunct="0">
              <a:defRPr sz="2800">
                <a:solidFill>
                  <a:schemeClr val="tx1"/>
                </a:solidFill>
                <a:latin typeface="Times New Roman" charset="0"/>
                <a:ea typeface="Times New Roman" charset="0"/>
                <a:cs typeface="Times New Roman" charset="0"/>
              </a:defRPr>
            </a:lvl4pPr>
            <a:lvl5pPr marL="2057400" indent="-228600" eaLnBrk="0" hangingPunct="0">
              <a:defRPr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r>
              <a:rPr lang="en-GB" sz="1000">
                <a:latin typeface="Verdana" charset="0"/>
                <a:cs typeface="Verdana" charset="0"/>
              </a:rPr>
              <a:t>www.rip.org.uk</a:t>
            </a:r>
          </a:p>
        </p:txBody>
      </p:sp>
      <p:sp>
        <p:nvSpPr>
          <p:cNvPr id="68614" name="Date Placeholder 5"/>
          <p:cNvSpPr>
            <a:spLocks noGrp="1"/>
          </p:cNvSpPr>
          <p:nvPr>
            <p:ph type="dt" sz="quarter" idx="1"/>
          </p:nvPr>
        </p:nvSpPr>
        <p:spPr bwMode="auto">
          <a:xfrm>
            <a:off x="3849688" y="0"/>
            <a:ext cx="2946400" cy="496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Times New Roman" charset="0"/>
              </a:defRPr>
            </a:lvl1pPr>
            <a:lvl2pPr marL="742950" indent="-285750" eaLnBrk="0" hangingPunct="0">
              <a:defRPr sz="2800">
                <a:solidFill>
                  <a:schemeClr val="tx1"/>
                </a:solidFill>
                <a:latin typeface="Times New Roman" charset="0"/>
                <a:ea typeface="Times New Roman" charset="0"/>
                <a:cs typeface="Times New Roman" charset="0"/>
              </a:defRPr>
            </a:lvl2pPr>
            <a:lvl3pPr marL="1143000" indent="-228600" eaLnBrk="0" hangingPunct="0">
              <a:defRPr sz="2800">
                <a:solidFill>
                  <a:schemeClr val="tx1"/>
                </a:solidFill>
                <a:latin typeface="Times New Roman" charset="0"/>
                <a:ea typeface="Times New Roman" charset="0"/>
                <a:cs typeface="Times New Roman" charset="0"/>
              </a:defRPr>
            </a:lvl3pPr>
            <a:lvl4pPr marL="1600200" indent="-228600" eaLnBrk="0" hangingPunct="0">
              <a:defRPr sz="2800">
                <a:solidFill>
                  <a:schemeClr val="tx1"/>
                </a:solidFill>
                <a:latin typeface="Times New Roman" charset="0"/>
                <a:ea typeface="Times New Roman" charset="0"/>
                <a:cs typeface="Times New Roman" charset="0"/>
              </a:defRPr>
            </a:lvl4pPr>
            <a:lvl5pPr marL="2057400" indent="-228600" eaLnBrk="0" hangingPunct="0">
              <a:defRPr sz="28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800">
                <a:solidFill>
                  <a:schemeClr val="tx1"/>
                </a:solidFill>
                <a:latin typeface="Times New Roman" charset="0"/>
                <a:ea typeface="Times New Roman" charset="0"/>
                <a:cs typeface="Times New Roman" charset="0"/>
              </a:defRPr>
            </a:lvl9pPr>
          </a:lstStyle>
          <a:p>
            <a:pPr eaLnBrk="1" hangingPunct="1"/>
            <a:fld id="{B6151270-5E56-0546-8DB5-9DEE499F2755}" type="datetime1">
              <a:rPr lang="en-GB" sz="1000">
                <a:latin typeface="Verdana" charset="0"/>
                <a:cs typeface="Verdana" charset="0"/>
              </a:rPr>
              <a:pPr eaLnBrk="1" hangingPunct="1"/>
              <a:t>28/11/2017</a:t>
            </a:fld>
            <a:endParaRPr lang="en-GB" sz="1000">
              <a:latin typeface="Verdana" charset="0"/>
              <a:cs typeface="Verdana" charset="0"/>
            </a:endParaRPr>
          </a:p>
        </p:txBody>
      </p:sp>
    </p:spTree>
    <p:extLst>
      <p:ext uri="{BB962C8B-B14F-4D97-AF65-F5344CB8AC3E}">
        <p14:creationId xmlns:p14="http://schemas.microsoft.com/office/powerpoint/2010/main" val="290395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AC834379-70D7-43C5-BC7D-16EC1E08A17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E40A8C94-F52C-4601-B32F-1CB3D060310C}" type="slidenum">
              <a:rPr lang="en-GB" altLang="en-US" smtClean="0">
                <a:cs typeface="Arial Unicode MS" charset="0"/>
              </a:rPr>
              <a:pPr>
                <a:spcBef>
                  <a:spcPct val="0"/>
                </a:spcBef>
                <a:buClrTx/>
                <a:buSzPct val="45000"/>
                <a:buFontTx/>
                <a:buNone/>
              </a:pPr>
              <a:t>2</a:t>
            </a:fld>
            <a:endParaRPr lang="en-GB" altLang="en-US">
              <a:cs typeface="Arial Unicode MS" charset="0"/>
            </a:endParaRPr>
          </a:p>
        </p:txBody>
      </p:sp>
      <p:sp>
        <p:nvSpPr>
          <p:cNvPr id="19459" name="Text Box 1">
            <a:extLst>
              <a:ext uri="{FF2B5EF4-FFF2-40B4-BE49-F238E27FC236}">
                <a16:creationId xmlns:a16="http://schemas.microsoft.com/office/drawing/2014/main" id="{9618A2AB-0207-4941-8FEA-62E4BB5F1946}"/>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E5017A2-0541-4C91-B109-03B19D200F53}"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2</a:t>
            </a:fld>
            <a:endParaRPr lang="en-GB" altLang="en-US">
              <a:latin typeface="Arial" panose="020B0604020202020204" pitchFamily="34" charset="0"/>
              <a:cs typeface="Arial" panose="020B0604020202020204" pitchFamily="34" charset="0"/>
            </a:endParaRPr>
          </a:p>
        </p:txBody>
      </p:sp>
      <p:sp>
        <p:nvSpPr>
          <p:cNvPr id="19460" name="Rectangle 2">
            <a:extLst>
              <a:ext uri="{FF2B5EF4-FFF2-40B4-BE49-F238E27FC236}">
                <a16:creationId xmlns:a16="http://schemas.microsoft.com/office/drawing/2014/main" id="{6C38D070-91D6-46E8-B4EF-7B29C3E3BA54}"/>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Rectangle 3">
            <a:extLst>
              <a:ext uri="{FF2B5EF4-FFF2-40B4-BE49-F238E27FC236}">
                <a16:creationId xmlns:a16="http://schemas.microsoft.com/office/drawing/2014/main" id="{F79C1E24-18AF-4237-A964-7D1B1B293D51}"/>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GB" dirty="0"/>
              <a:t>Presentation</a:t>
            </a:r>
            <a:endParaRPr lang="en-US" altLang="en-US"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4232900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CBFE9B3-CC17-4EC2-A799-63DC434EC953}"/>
              </a:ext>
            </a:extLst>
          </p:cNvPr>
          <p:cNvSpPr>
            <a:spLocks noGrp="1" noRot="1" noChangeAspect="1" noTextEdit="1"/>
          </p:cNvSpPr>
          <p:nvPr>
            <p:ph type="sldImg"/>
          </p:nvPr>
        </p:nvSpPr>
        <p:spPr/>
      </p:sp>
      <p:sp>
        <p:nvSpPr>
          <p:cNvPr id="112643" name="Notes Placeholder 2">
            <a:extLst>
              <a:ext uri="{FF2B5EF4-FFF2-40B4-BE49-F238E27FC236}">
                <a16:creationId xmlns:a16="http://schemas.microsoft.com/office/drawing/2014/main" id="{C289285B-D223-4B19-A283-B238C81AC0FE}"/>
              </a:ext>
            </a:extLst>
          </p:cNvPr>
          <p:cNvSpPr txBox="1">
            <a:spLocks noGrp="1"/>
          </p:cNvSpPr>
          <p:nvPr>
            <p:ph type="body" idx="1"/>
          </p:nvPr>
        </p:nvSpPr>
        <p:spPr/>
        <p:txBody>
          <a:bodyPr/>
          <a:lstStyle/>
          <a:p>
            <a:r>
              <a:rPr lang="en-GB" altLang="en-US" dirty="0">
                <a:latin typeface="Times New Roman" panose="02020603050405020304" pitchFamily="18" charset="0"/>
                <a:ea typeface="Microsoft YaHei" panose="020B0503020204020204" pitchFamily="34" charset="-122"/>
                <a:cs typeface="Mangal" panose="02040503050203030202" pitchFamily="18" charset="0"/>
              </a:rPr>
              <a:t>Presentation</a:t>
            </a:r>
            <a:endParaRPr altLang="en-US" dirty="0">
              <a:latin typeface="Times New Roman" panose="02020603050405020304" pitchFamily="18" charset="0"/>
              <a:ea typeface="Microsoft YaHei" panose="020B0503020204020204" pitchFamily="34" charset="-122"/>
              <a:cs typeface="Mangal" panose="02040503050203030202" pitchFamily="18" charset="0"/>
            </a:endParaRPr>
          </a:p>
        </p:txBody>
      </p:sp>
      <p:sp>
        <p:nvSpPr>
          <p:cNvPr id="112644" name="Slide Number Placeholder 3">
            <a:extLst>
              <a:ext uri="{FF2B5EF4-FFF2-40B4-BE49-F238E27FC236}">
                <a16:creationId xmlns:a16="http://schemas.microsoft.com/office/drawing/2014/main" id="{CE8324C0-FF88-4838-8BE0-C7C6FAE2D2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D04C2537-6AA1-4C32-952C-ED88C17D337E}" type="slidenum">
              <a:rPr lang="en-GB" altLang="en-US" smtClean="0">
                <a:cs typeface="Arial Unicode MS" charset="0"/>
              </a:rPr>
              <a:pPr>
                <a:spcBef>
                  <a:spcPct val="0"/>
                </a:spcBef>
              </a:pPr>
              <a:t>20</a:t>
            </a:fld>
            <a:endParaRPr lang="en-GB" altLang="en-US">
              <a:cs typeface="Arial Unicode MS" charset="0"/>
            </a:endParaRPr>
          </a:p>
        </p:txBody>
      </p:sp>
    </p:spTree>
    <p:extLst>
      <p:ext uri="{BB962C8B-B14F-4D97-AF65-F5344CB8AC3E}">
        <p14:creationId xmlns:p14="http://schemas.microsoft.com/office/powerpoint/2010/main" val="749457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9CBFE9B3-CC17-4EC2-A799-63DC434EC953}"/>
              </a:ext>
            </a:extLst>
          </p:cNvPr>
          <p:cNvSpPr>
            <a:spLocks noGrp="1" noRot="1" noChangeAspect="1" noTextEdit="1"/>
          </p:cNvSpPr>
          <p:nvPr>
            <p:ph type="sldImg"/>
          </p:nvPr>
        </p:nvSpPr>
        <p:spPr/>
      </p:sp>
      <p:sp>
        <p:nvSpPr>
          <p:cNvPr id="112643" name="Notes Placeholder 2">
            <a:extLst>
              <a:ext uri="{FF2B5EF4-FFF2-40B4-BE49-F238E27FC236}">
                <a16:creationId xmlns:a16="http://schemas.microsoft.com/office/drawing/2014/main" id="{C289285B-D223-4B19-A283-B238C81AC0FE}"/>
              </a:ext>
            </a:extLst>
          </p:cNvPr>
          <p:cNvSpPr txBox="1">
            <a:spLocks noGrp="1"/>
          </p:cNvSpPr>
          <p:nvPr>
            <p:ph type="body" idx="1"/>
          </p:nvPr>
        </p:nvSpPr>
        <p:spPr/>
        <p:txBody>
          <a:bodyPr/>
          <a:lstStyle/>
          <a:p>
            <a:r>
              <a:rPr lang="en-GB" altLang="en-US" dirty="0">
                <a:latin typeface="Times New Roman" panose="02020603050405020304" pitchFamily="18" charset="0"/>
                <a:ea typeface="Microsoft YaHei" panose="020B0503020204020204" pitchFamily="34" charset="-122"/>
                <a:cs typeface="Mangal" panose="02040503050203030202" pitchFamily="18" charset="0"/>
              </a:rPr>
              <a:t>Supports large group activity</a:t>
            </a:r>
            <a:endParaRPr altLang="en-US" dirty="0">
              <a:latin typeface="Times New Roman" panose="02020603050405020304" pitchFamily="18" charset="0"/>
              <a:ea typeface="Microsoft YaHei" panose="020B0503020204020204" pitchFamily="34" charset="-122"/>
              <a:cs typeface="Mangal" panose="02040503050203030202" pitchFamily="18" charset="0"/>
            </a:endParaRPr>
          </a:p>
        </p:txBody>
      </p:sp>
      <p:sp>
        <p:nvSpPr>
          <p:cNvPr id="112644" name="Slide Number Placeholder 3">
            <a:extLst>
              <a:ext uri="{FF2B5EF4-FFF2-40B4-BE49-F238E27FC236}">
                <a16:creationId xmlns:a16="http://schemas.microsoft.com/office/drawing/2014/main" id="{CE8324C0-FF88-4838-8BE0-C7C6FAE2D2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D04C2537-6AA1-4C32-952C-ED88C17D337E}" type="slidenum">
              <a:rPr lang="en-GB" altLang="en-US" smtClean="0">
                <a:cs typeface="Arial Unicode MS" charset="0"/>
              </a:rPr>
              <a:pPr>
                <a:spcBef>
                  <a:spcPct val="0"/>
                </a:spcBef>
              </a:pPr>
              <a:t>21</a:t>
            </a:fld>
            <a:endParaRPr lang="en-GB" altLang="en-US">
              <a:cs typeface="Arial Unicode MS" charset="0"/>
            </a:endParaRPr>
          </a:p>
        </p:txBody>
      </p:sp>
    </p:spTree>
    <p:extLst>
      <p:ext uri="{BB962C8B-B14F-4D97-AF65-F5344CB8AC3E}">
        <p14:creationId xmlns:p14="http://schemas.microsoft.com/office/powerpoint/2010/main" val="624230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8AB80AB2-F9F3-4624-9E09-B699E751080C}"/>
              </a:ext>
            </a:extLst>
          </p:cNvPr>
          <p:cNvSpPr>
            <a:spLocks noGrp="1" noRot="1" noChangeAspect="1" noTextEdit="1"/>
          </p:cNvSpPr>
          <p:nvPr>
            <p:ph type="sldImg"/>
          </p:nvPr>
        </p:nvSpPr>
        <p:spPr/>
      </p:sp>
      <p:sp>
        <p:nvSpPr>
          <p:cNvPr id="114691" name="Notes Placeholder 2">
            <a:extLst>
              <a:ext uri="{FF2B5EF4-FFF2-40B4-BE49-F238E27FC236}">
                <a16:creationId xmlns:a16="http://schemas.microsoft.com/office/drawing/2014/main" id="{0595A5A9-90C6-40E9-B37E-9F93039E65E9}"/>
              </a:ext>
            </a:extLst>
          </p:cNvPr>
          <p:cNvSpPr txBox="1">
            <a:spLocks noGrp="1"/>
          </p:cNvSpPr>
          <p:nvPr>
            <p:ph type="body" idx="1"/>
          </p:nvPr>
        </p:nvSpPr>
        <p:spPr/>
        <p:txBody>
          <a:bodyPr/>
          <a:lstStyle/>
          <a:p>
            <a:r>
              <a:rPr lang="en-GB" altLang="en-US" dirty="0">
                <a:latin typeface="Times New Roman" panose="02020603050405020304" pitchFamily="18" charset="0"/>
                <a:ea typeface="Microsoft YaHei" panose="020B0503020204020204" pitchFamily="34" charset="-122"/>
                <a:cs typeface="Mangal" panose="02040503050203030202" pitchFamily="18" charset="0"/>
              </a:rPr>
              <a:t>Supports large group activity</a:t>
            </a:r>
            <a:endParaRPr altLang="en-US" dirty="0">
              <a:latin typeface="Times New Roman" panose="02020603050405020304" pitchFamily="18" charset="0"/>
              <a:ea typeface="Microsoft YaHei" panose="020B0503020204020204" pitchFamily="34" charset="-122"/>
              <a:cs typeface="Mangal" panose="02040503050203030202" pitchFamily="18" charset="0"/>
            </a:endParaRPr>
          </a:p>
        </p:txBody>
      </p:sp>
      <p:sp>
        <p:nvSpPr>
          <p:cNvPr id="114692" name="Slide Number Placeholder 3">
            <a:extLst>
              <a:ext uri="{FF2B5EF4-FFF2-40B4-BE49-F238E27FC236}">
                <a16:creationId xmlns:a16="http://schemas.microsoft.com/office/drawing/2014/main" id="{48E0E657-D2A5-4242-A2A5-761CE404EC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10ECC2B6-E238-439C-BF38-196BE3C0CF51}" type="slidenum">
              <a:rPr lang="en-GB" altLang="en-US" smtClean="0">
                <a:cs typeface="Arial Unicode MS" charset="0"/>
              </a:rPr>
              <a:pPr>
                <a:spcBef>
                  <a:spcPct val="0"/>
                </a:spcBef>
              </a:pPr>
              <a:t>22</a:t>
            </a:fld>
            <a:endParaRPr lang="en-GB" altLang="en-US">
              <a:cs typeface="Arial Unicode MS" charset="0"/>
            </a:endParaRPr>
          </a:p>
        </p:txBody>
      </p:sp>
    </p:spTree>
    <p:extLst>
      <p:ext uri="{BB962C8B-B14F-4D97-AF65-F5344CB8AC3E}">
        <p14:creationId xmlns:p14="http://schemas.microsoft.com/office/powerpoint/2010/main" val="2936514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activity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23</a:t>
            </a:fld>
            <a:endParaRPr lang="en-GB"/>
          </a:p>
        </p:txBody>
      </p:sp>
    </p:spTree>
    <p:extLst>
      <p:ext uri="{BB962C8B-B14F-4D97-AF65-F5344CB8AC3E}">
        <p14:creationId xmlns:p14="http://schemas.microsoft.com/office/powerpoint/2010/main" val="981210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24</a:t>
            </a:fld>
            <a:endParaRPr lang="en-GB"/>
          </a:p>
        </p:txBody>
      </p:sp>
    </p:spTree>
    <p:extLst>
      <p:ext uri="{BB962C8B-B14F-4D97-AF65-F5344CB8AC3E}">
        <p14:creationId xmlns:p14="http://schemas.microsoft.com/office/powerpoint/2010/main" val="2494806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A7362D08-3EBE-4EF7-956E-237C27A5254D}"/>
              </a:ext>
            </a:extLst>
          </p:cNvPr>
          <p:cNvSpPr>
            <a:spLocks noGrp="1" noRot="1" noChangeAspect="1" noTextEdit="1"/>
          </p:cNvSpPr>
          <p:nvPr>
            <p:ph type="sldImg"/>
          </p:nvPr>
        </p:nvSpPr>
        <p:spPr/>
      </p:sp>
      <p:sp>
        <p:nvSpPr>
          <p:cNvPr id="119811" name="Notes Placeholder 2">
            <a:extLst>
              <a:ext uri="{FF2B5EF4-FFF2-40B4-BE49-F238E27FC236}">
                <a16:creationId xmlns:a16="http://schemas.microsoft.com/office/drawing/2014/main" id="{A6D6C393-BCEA-497A-8F61-4D00D3E94B02}"/>
              </a:ext>
            </a:extLst>
          </p:cNvPr>
          <p:cNvSpPr txBox="1">
            <a:spLocks noGrp="1"/>
          </p:cNvSpPr>
          <p:nvPr>
            <p:ph type="body" idx="1"/>
          </p:nvPr>
        </p:nvSpPr>
        <p:spPr/>
        <p:txBody>
          <a:bodyPr/>
          <a:lstStyle/>
          <a:p>
            <a:r>
              <a:rPr lang="en-GB" altLang="en-US" dirty="0">
                <a:latin typeface="Times New Roman" panose="02020603050405020304" pitchFamily="18" charset="0"/>
                <a:ea typeface="Microsoft YaHei" panose="020B0503020204020204" pitchFamily="34" charset="-122"/>
                <a:cs typeface="Mangal" panose="02040503050203030202" pitchFamily="18" charset="0"/>
              </a:rPr>
              <a:t>Presentation</a:t>
            </a:r>
            <a:endParaRPr altLang="en-US" dirty="0">
              <a:latin typeface="Times New Roman" panose="02020603050405020304" pitchFamily="18" charset="0"/>
              <a:ea typeface="Microsoft YaHei" panose="020B0503020204020204" pitchFamily="34" charset="-122"/>
              <a:cs typeface="Mangal" panose="02040503050203030202" pitchFamily="18" charset="0"/>
            </a:endParaRPr>
          </a:p>
        </p:txBody>
      </p:sp>
      <p:sp>
        <p:nvSpPr>
          <p:cNvPr id="119812" name="Slide Number Placeholder 3">
            <a:extLst>
              <a:ext uri="{FF2B5EF4-FFF2-40B4-BE49-F238E27FC236}">
                <a16:creationId xmlns:a16="http://schemas.microsoft.com/office/drawing/2014/main" id="{276699D2-E2FE-4433-BCB6-A948280C2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DF40CD73-8820-49DC-8DD0-3AAB280D0156}" type="slidenum">
              <a:rPr lang="en-GB" altLang="en-US" smtClean="0">
                <a:cs typeface="Arial Unicode MS" charset="0"/>
              </a:rPr>
              <a:pPr>
                <a:spcBef>
                  <a:spcPct val="0"/>
                </a:spcBef>
              </a:pPr>
              <a:t>25</a:t>
            </a:fld>
            <a:endParaRPr lang="en-GB" altLang="en-US">
              <a:cs typeface="Arial Unicode MS" charset="0"/>
            </a:endParaRPr>
          </a:p>
        </p:txBody>
      </p:sp>
    </p:spTree>
    <p:extLst>
      <p:ext uri="{BB962C8B-B14F-4D97-AF65-F5344CB8AC3E}">
        <p14:creationId xmlns:p14="http://schemas.microsoft.com/office/powerpoint/2010/main" val="2116236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Times New Roman" panose="02020603050405020304" pitchFamily="18" charset="0"/>
                <a:ea typeface="Microsoft YaHei" panose="020B0503020204020204" pitchFamily="34" charset="-122"/>
                <a:cs typeface="Mangal" panose="02040503050203030202" pitchFamily="18" charset="0"/>
              </a:rPr>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26</a:t>
            </a:fld>
            <a:endParaRPr lang="en-GB"/>
          </a:p>
        </p:txBody>
      </p:sp>
    </p:spTree>
    <p:extLst>
      <p:ext uri="{BB962C8B-B14F-4D97-AF65-F5344CB8AC3E}">
        <p14:creationId xmlns:p14="http://schemas.microsoft.com/office/powerpoint/2010/main" val="2427870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CB03BF3-91C1-4647-AFE4-BB9271A492F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A06C19A0-1500-48A9-825B-FAD15CE962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0" dirty="0"/>
              <a:t>Supports large group discussion</a:t>
            </a:r>
            <a:endParaRPr lang="en-US" altLang="en-US" b="0" dirty="0">
              <a:latin typeface="Arial" panose="020B0604020202020204" pitchFamily="34" charset="0"/>
            </a:endParaRPr>
          </a:p>
        </p:txBody>
      </p:sp>
    </p:spTree>
    <p:extLst>
      <p:ext uri="{BB962C8B-B14F-4D97-AF65-F5344CB8AC3E}">
        <p14:creationId xmlns:p14="http://schemas.microsoft.com/office/powerpoint/2010/main" val="1067294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28</a:t>
            </a:fld>
            <a:endParaRPr lang="en-GB"/>
          </a:p>
        </p:txBody>
      </p:sp>
    </p:spTree>
    <p:extLst>
      <p:ext uri="{BB962C8B-B14F-4D97-AF65-F5344CB8AC3E}">
        <p14:creationId xmlns:p14="http://schemas.microsoft.com/office/powerpoint/2010/main" val="3691121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4262EFB-CC36-4848-B0B6-E81FCC45F5F9}"/>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E7F066D8-E4BB-4913-8855-88D85323FE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presentation</a:t>
            </a:r>
          </a:p>
        </p:txBody>
      </p:sp>
    </p:spTree>
    <p:extLst>
      <p:ext uri="{BB962C8B-B14F-4D97-AF65-F5344CB8AC3E}">
        <p14:creationId xmlns:p14="http://schemas.microsoft.com/office/powerpoint/2010/main" val="279637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presentation</a:t>
            </a:r>
          </a:p>
          <a:p>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a:t>
            </a:fld>
            <a:endParaRPr lang="en-GB"/>
          </a:p>
        </p:txBody>
      </p:sp>
    </p:spTree>
    <p:extLst>
      <p:ext uri="{BB962C8B-B14F-4D97-AF65-F5344CB8AC3E}">
        <p14:creationId xmlns:p14="http://schemas.microsoft.com/office/powerpoint/2010/main" val="4252962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749B7C76-5D27-4908-BB4C-A7497010F49E}"/>
              </a:ext>
            </a:extLst>
          </p:cNvPr>
          <p:cNvSpPr>
            <a:spLocks noGrp="1" noRot="1" noChangeAspect="1" noTextEdit="1"/>
          </p:cNvSpPr>
          <p:nvPr>
            <p:ph type="sldImg"/>
          </p:nvPr>
        </p:nvSpPr>
        <p:spPr/>
      </p:sp>
      <p:sp>
        <p:nvSpPr>
          <p:cNvPr id="121859" name="Notes Placeholder 2">
            <a:extLst>
              <a:ext uri="{FF2B5EF4-FFF2-40B4-BE49-F238E27FC236}">
                <a16:creationId xmlns:a16="http://schemas.microsoft.com/office/drawing/2014/main" id="{FD7CC166-55AC-4A44-B935-EAA9D4BF7D60}"/>
              </a:ext>
            </a:extLst>
          </p:cNvPr>
          <p:cNvSpPr txBox="1">
            <a:spLocks noGrp="1"/>
          </p:cNvSpPr>
          <p:nvPr>
            <p:ph type="body" idx="1"/>
          </p:nvPr>
        </p:nvSpPr>
        <p:spPr>
          <a:xfrm>
            <a:off x="685800" y="4342606"/>
            <a:ext cx="5486400" cy="4114800"/>
          </a:xfrm>
        </p:spPr>
        <p:txBody>
          <a:bodyPr/>
          <a:lstStyle/>
          <a:p>
            <a:r>
              <a:rPr lang="en-GB" altLang="en-US" dirty="0">
                <a:latin typeface="Times New Roman" panose="02020603050405020304" pitchFamily="18" charset="0"/>
                <a:ea typeface="Microsoft YaHei" panose="020B0503020204020204" pitchFamily="34" charset="-122"/>
                <a:cs typeface="Mangal" panose="02040503050203030202" pitchFamily="18" charset="0"/>
              </a:rPr>
              <a:t>Supports plenary</a:t>
            </a:r>
            <a:endParaRPr altLang="en-US" dirty="0">
              <a:latin typeface="Times New Roman" panose="02020603050405020304" pitchFamily="18" charset="0"/>
              <a:ea typeface="Microsoft YaHei" panose="020B0503020204020204" pitchFamily="34" charset="-122"/>
              <a:cs typeface="Mangal" panose="02040503050203030202" pitchFamily="18" charset="0"/>
            </a:endParaRPr>
          </a:p>
        </p:txBody>
      </p:sp>
      <p:sp>
        <p:nvSpPr>
          <p:cNvPr id="121860" name="Slide Number Placeholder 3">
            <a:extLst>
              <a:ext uri="{FF2B5EF4-FFF2-40B4-BE49-F238E27FC236}">
                <a16:creationId xmlns:a16="http://schemas.microsoft.com/office/drawing/2014/main" id="{EABEB1E4-B576-45FF-8E43-562BD60B1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8603F7BA-C221-48D4-BABF-70D0F67888F6}" type="slidenum">
              <a:rPr lang="en-GB" altLang="en-US" smtClean="0">
                <a:cs typeface="Arial Unicode MS" charset="0"/>
              </a:rPr>
              <a:pPr>
                <a:spcBef>
                  <a:spcPct val="0"/>
                </a:spcBef>
              </a:pPr>
              <a:t>30</a:t>
            </a:fld>
            <a:endParaRPr lang="en-GB" altLang="en-US">
              <a:cs typeface="Arial Unicode MS" charset="0"/>
            </a:endParaRPr>
          </a:p>
        </p:txBody>
      </p:sp>
    </p:spTree>
    <p:extLst>
      <p:ext uri="{BB962C8B-B14F-4D97-AF65-F5344CB8AC3E}">
        <p14:creationId xmlns:p14="http://schemas.microsoft.com/office/powerpoint/2010/main" val="3486597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use this summary if needed</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31</a:t>
            </a:fld>
            <a:endParaRPr lang="en-GB"/>
          </a:p>
        </p:txBody>
      </p:sp>
    </p:spTree>
    <p:extLst>
      <p:ext uri="{BB962C8B-B14F-4D97-AF65-F5344CB8AC3E}">
        <p14:creationId xmlns:p14="http://schemas.microsoft.com/office/powerpoint/2010/main" val="3511368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A32D8DA-D73F-4D33-AE58-267BBCCE16A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3A00BF5-0369-49BC-AD7B-E13965AD1B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 Outline content and process of session two</a:t>
            </a:r>
          </a:p>
          <a:p>
            <a:endParaRPr lang="en-GB" altLang="en-US" dirty="0"/>
          </a:p>
        </p:txBody>
      </p:sp>
      <p:sp>
        <p:nvSpPr>
          <p:cNvPr id="34820" name="Slide Number Placeholder 3">
            <a:extLst>
              <a:ext uri="{FF2B5EF4-FFF2-40B4-BE49-F238E27FC236}">
                <a16:creationId xmlns:a16="http://schemas.microsoft.com/office/drawing/2014/main" id="{BCF98BF3-3FC7-4481-9F49-5FCFDD6DE01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19043A-0761-4E85-A77C-F305AA533EF4}" type="slidenum">
              <a:rPr lang="en-GB" altLang="en-US" sz="1200" smtClean="0">
                <a:solidFill>
                  <a:srgbClr val="000000"/>
                </a:solidFill>
                <a:latin typeface="Times New Roman" panose="02020603050405020304" pitchFamily="18" charset="0"/>
                <a:cs typeface="Arial Unicode MS" charset="0"/>
              </a:rPr>
              <a:pPr/>
              <a:t>32</a:t>
            </a:fld>
            <a:endParaRPr lang="en-GB" altLang="en-US" sz="120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997934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a:extLst>
              <a:ext uri="{FF2B5EF4-FFF2-40B4-BE49-F238E27FC236}">
                <a16:creationId xmlns:a16="http://schemas.microsoft.com/office/drawing/2014/main" id="{09D8EC4B-3E9B-4AF2-95EE-86B3A92E7A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737B534D-8798-43CC-B26F-271B73260BB7}" type="slidenum">
              <a:rPr lang="en-GB" altLang="en-US" smtClean="0">
                <a:cs typeface="Arial Unicode MS" charset="0"/>
              </a:rPr>
              <a:pPr>
                <a:spcBef>
                  <a:spcPct val="0"/>
                </a:spcBef>
                <a:buClrTx/>
                <a:buSzPct val="45000"/>
                <a:buFontTx/>
                <a:buNone/>
              </a:pPr>
              <a:t>33</a:t>
            </a:fld>
            <a:endParaRPr lang="en-GB" altLang="en-US">
              <a:cs typeface="Arial Unicode MS" charset="0"/>
            </a:endParaRPr>
          </a:p>
        </p:txBody>
      </p:sp>
      <p:sp>
        <p:nvSpPr>
          <p:cNvPr id="71683" name="Text Box 1">
            <a:extLst>
              <a:ext uri="{FF2B5EF4-FFF2-40B4-BE49-F238E27FC236}">
                <a16:creationId xmlns:a16="http://schemas.microsoft.com/office/drawing/2014/main" id="{1A76826D-6852-4378-BF26-78BAB5FE178C}"/>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8D6D0F0-54CD-44AA-8712-EC37595E9082}"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33</a:t>
            </a:fld>
            <a:endParaRPr lang="en-GB" altLang="en-US">
              <a:latin typeface="Arial" panose="020B0604020202020204" pitchFamily="34" charset="0"/>
              <a:cs typeface="Arial" panose="020B0604020202020204" pitchFamily="34" charset="0"/>
            </a:endParaRPr>
          </a:p>
        </p:txBody>
      </p:sp>
      <p:sp>
        <p:nvSpPr>
          <p:cNvPr id="71684" name="Rectangle 2">
            <a:extLst>
              <a:ext uri="{FF2B5EF4-FFF2-40B4-BE49-F238E27FC236}">
                <a16:creationId xmlns:a16="http://schemas.microsoft.com/office/drawing/2014/main" id="{939A504F-059F-4668-B147-B69A9398AE0F}"/>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3">
            <a:extLst>
              <a:ext uri="{FF2B5EF4-FFF2-40B4-BE49-F238E27FC236}">
                <a16:creationId xmlns:a16="http://schemas.microsoft.com/office/drawing/2014/main" id="{5B6A0BE1-B181-4E38-8C5E-3D3D597DEE7B}"/>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pPr>
            <a:r>
              <a:rPr lang="en-US" altLang="en-US" dirty="0">
                <a:latin typeface="Arial" panose="020B0604020202020204" pitchFamily="34" charset="0"/>
                <a:ea typeface="Microsoft YaHei" panose="020B0503020204020204" pitchFamily="34" charset="-122"/>
              </a:rPr>
              <a:t>Supports small group discussion and plenary</a:t>
            </a:r>
          </a:p>
        </p:txBody>
      </p:sp>
    </p:spTree>
    <p:extLst>
      <p:ext uri="{BB962C8B-B14F-4D97-AF65-F5344CB8AC3E}">
        <p14:creationId xmlns:p14="http://schemas.microsoft.com/office/powerpoint/2010/main" val="3902297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A8EE03AD-4529-4950-82A7-42AB8AB16787}"/>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0AC20BBC-D48F-4A7C-A4B1-8759A2FEFB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a:t>
            </a:r>
          </a:p>
        </p:txBody>
      </p:sp>
    </p:spTree>
    <p:extLst>
      <p:ext uri="{BB962C8B-B14F-4D97-AF65-F5344CB8AC3E}">
        <p14:creationId xmlns:p14="http://schemas.microsoft.com/office/powerpoint/2010/main" val="290151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35</a:t>
            </a:fld>
            <a:endParaRPr lang="en-GB"/>
          </a:p>
        </p:txBody>
      </p:sp>
    </p:spTree>
    <p:extLst>
      <p:ext uri="{BB962C8B-B14F-4D97-AF65-F5344CB8AC3E}">
        <p14:creationId xmlns:p14="http://schemas.microsoft.com/office/powerpoint/2010/main" val="2717861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36</a:t>
            </a:fld>
            <a:endParaRPr lang="en-GB"/>
          </a:p>
        </p:txBody>
      </p:sp>
    </p:spTree>
    <p:extLst>
      <p:ext uri="{BB962C8B-B14F-4D97-AF65-F5344CB8AC3E}">
        <p14:creationId xmlns:p14="http://schemas.microsoft.com/office/powerpoint/2010/main" val="709770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37</a:t>
            </a:fld>
            <a:endParaRPr lang="en-GB"/>
          </a:p>
        </p:txBody>
      </p:sp>
    </p:spTree>
    <p:extLst>
      <p:ext uri="{BB962C8B-B14F-4D97-AF65-F5344CB8AC3E}">
        <p14:creationId xmlns:p14="http://schemas.microsoft.com/office/powerpoint/2010/main" val="24594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1"/>
          <p:cNvSpPr txBox="1">
            <a:spLocks noChangeArrowheads="1"/>
          </p:cNvSpPr>
          <p:nvPr/>
        </p:nvSpPr>
        <p:spPr bwMode="auto">
          <a:xfrm>
            <a:off x="3886200" y="9448800"/>
            <a:ext cx="2965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38738C4B-750E-4D7F-9BE9-83678828CA4E}" type="slidenum">
              <a:rPr lang="en-GB" altLang="en-US" sz="1800">
                <a:latin typeface="Calibri" panose="020F0502020204030204" pitchFamily="34" charset="0"/>
                <a:cs typeface="Arial" panose="020B0604020202020204" pitchFamily="34" charset="0"/>
              </a:rPr>
              <a:pPr algn="r" eaLnBrk="1" hangingPunct="1">
                <a:spcBef>
                  <a:spcPct val="0"/>
                </a:spcBef>
              </a:pPr>
              <a:t>38</a:t>
            </a:fld>
            <a:endParaRPr lang="en-GB" altLang="en-US">
              <a:ea typeface="Arial Unicode MS" pitchFamily="34" charset="-128"/>
            </a:endParaRPr>
          </a:p>
        </p:txBody>
      </p:sp>
      <p:sp>
        <p:nvSpPr>
          <p:cNvPr id="120835" name="Slide Image Placeholder 1"/>
          <p:cNvSpPr>
            <a:spLocks noGrp="1" noRot="1" noChangeAspect="1" noTextEdit="1"/>
          </p:cNvSpPr>
          <p:nvPr>
            <p:ph type="sldImg"/>
          </p:nvPr>
        </p:nvSpPr>
        <p:spPr>
          <a:xfrm>
            <a:off x="941388" y="744538"/>
            <a:ext cx="4975225" cy="3732212"/>
          </a:xfrm>
          <a:solidFill>
            <a:srgbClr val="5B9BD5"/>
          </a:solidFill>
          <a:ln w="12701">
            <a:solidFill>
              <a:srgbClr val="41719C"/>
            </a:solidFill>
            <a:miter lim="800000"/>
            <a:headEnd/>
            <a:tailEnd/>
          </a:ln>
        </p:spPr>
      </p:sp>
      <p:sp>
        <p:nvSpPr>
          <p:cNvPr id="120836" name="Notes Placeholder 2"/>
          <p:cNvSpPr txBox="1">
            <a:spLocks noGrp="1"/>
          </p:cNvSpPr>
          <p:nvPr>
            <p:ph type="body" sz="quarter" idx="1"/>
          </p:nvPr>
        </p:nvSpPr>
        <p:spPr>
          <a:xfrm>
            <a:off x="914400" y="4724400"/>
            <a:ext cx="5029200" cy="4476750"/>
          </a:xfrm>
        </p:spPr>
        <p:txBody>
          <a:bodyPr/>
          <a:lstStyle/>
          <a:p>
            <a:pPr eaLnBrk="1"/>
            <a:r>
              <a:rPr lang="en-GB" altLang="en-US" dirty="0">
                <a:latin typeface="Times New Roman" panose="02020603050405020304" pitchFamily="18" charset="0"/>
                <a:ea typeface="Microsoft YaHei" panose="020B0503020204020204" pitchFamily="34" charset="-122"/>
                <a:cs typeface="Mangal" pitchFamily="18" charset="0"/>
              </a:rPr>
              <a:t>Presentation</a:t>
            </a:r>
            <a:endParaRPr altLang="en-US" dirty="0">
              <a:latin typeface="Times New Roman" panose="02020603050405020304" pitchFamily="18" charset="0"/>
              <a:ea typeface="Microsoft YaHei" panose="020B0503020204020204" pitchFamily="34" charset="-122"/>
              <a:cs typeface="Mangal" pitchFamily="18" charset="0"/>
            </a:endParaRPr>
          </a:p>
        </p:txBody>
      </p:sp>
    </p:spTree>
    <p:extLst>
      <p:ext uri="{BB962C8B-B14F-4D97-AF65-F5344CB8AC3E}">
        <p14:creationId xmlns:p14="http://schemas.microsoft.com/office/powerpoint/2010/main" val="27551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1"/>
          <p:cNvSpPr txBox="1">
            <a:spLocks noChangeArrowheads="1"/>
          </p:cNvSpPr>
          <p:nvPr/>
        </p:nvSpPr>
        <p:spPr bwMode="auto">
          <a:xfrm>
            <a:off x="3886200" y="9448800"/>
            <a:ext cx="2965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38738C4B-750E-4D7F-9BE9-83678828CA4E}" type="slidenum">
              <a:rPr lang="en-GB" altLang="en-US" sz="1800">
                <a:latin typeface="Calibri" panose="020F0502020204030204" pitchFamily="34" charset="0"/>
                <a:cs typeface="Arial" panose="020B0604020202020204" pitchFamily="34" charset="0"/>
              </a:rPr>
              <a:pPr algn="r" eaLnBrk="1" hangingPunct="1">
                <a:spcBef>
                  <a:spcPct val="0"/>
                </a:spcBef>
              </a:pPr>
              <a:t>39</a:t>
            </a:fld>
            <a:endParaRPr lang="en-GB" altLang="en-US">
              <a:ea typeface="Arial Unicode MS" pitchFamily="34" charset="-128"/>
            </a:endParaRPr>
          </a:p>
        </p:txBody>
      </p:sp>
      <p:sp>
        <p:nvSpPr>
          <p:cNvPr id="120835" name="Slide Image Placeholder 1"/>
          <p:cNvSpPr>
            <a:spLocks noGrp="1" noRot="1" noChangeAspect="1" noTextEdit="1"/>
          </p:cNvSpPr>
          <p:nvPr>
            <p:ph type="sldImg"/>
          </p:nvPr>
        </p:nvSpPr>
        <p:spPr>
          <a:xfrm>
            <a:off x="941388" y="744538"/>
            <a:ext cx="4975225" cy="3732212"/>
          </a:xfrm>
          <a:solidFill>
            <a:srgbClr val="5B9BD5"/>
          </a:solidFill>
          <a:ln w="12701">
            <a:solidFill>
              <a:srgbClr val="41719C"/>
            </a:solidFill>
            <a:miter lim="800000"/>
            <a:headEnd/>
            <a:tailEnd/>
          </a:ln>
        </p:spPr>
      </p:sp>
      <p:sp>
        <p:nvSpPr>
          <p:cNvPr id="120836" name="Notes Placeholder 2"/>
          <p:cNvSpPr txBox="1">
            <a:spLocks noGrp="1"/>
          </p:cNvSpPr>
          <p:nvPr>
            <p:ph type="body" sz="quarter" idx="1"/>
          </p:nvPr>
        </p:nvSpPr>
        <p:spPr>
          <a:xfrm>
            <a:off x="914400" y="4724400"/>
            <a:ext cx="5029200" cy="4476750"/>
          </a:xfrm>
        </p:spPr>
        <p:txBody>
          <a:bodyPr/>
          <a:lstStyle/>
          <a:p>
            <a:pPr eaLnBrk="1"/>
            <a:r>
              <a:rPr lang="en-GB" altLang="en-US" dirty="0">
                <a:latin typeface="Times New Roman" panose="02020603050405020304" pitchFamily="18" charset="0"/>
                <a:ea typeface="Microsoft YaHei" panose="020B0503020204020204" pitchFamily="34" charset="-122"/>
                <a:cs typeface="Mangal" pitchFamily="18" charset="0"/>
              </a:rPr>
              <a:t>Supports small group activity</a:t>
            </a:r>
            <a:endParaRPr altLang="en-US" dirty="0">
              <a:latin typeface="Times New Roman" panose="02020603050405020304" pitchFamily="18" charset="0"/>
              <a:ea typeface="Microsoft YaHei" panose="020B0503020204020204" pitchFamily="34" charset="-122"/>
              <a:cs typeface="Mangal" pitchFamily="18" charset="0"/>
            </a:endParaRPr>
          </a:p>
        </p:txBody>
      </p:sp>
    </p:spTree>
    <p:extLst>
      <p:ext uri="{BB962C8B-B14F-4D97-AF65-F5344CB8AC3E}">
        <p14:creationId xmlns:p14="http://schemas.microsoft.com/office/powerpoint/2010/main" val="290631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a:t>
            </a:fld>
            <a:endParaRPr lang="en-GB"/>
          </a:p>
        </p:txBody>
      </p:sp>
    </p:spTree>
    <p:extLst>
      <p:ext uri="{BB962C8B-B14F-4D97-AF65-F5344CB8AC3E}">
        <p14:creationId xmlns:p14="http://schemas.microsoft.com/office/powerpoint/2010/main" val="3351600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1"/>
          <p:cNvSpPr txBox="1">
            <a:spLocks noChangeArrowheads="1"/>
          </p:cNvSpPr>
          <p:nvPr/>
        </p:nvSpPr>
        <p:spPr bwMode="auto">
          <a:xfrm>
            <a:off x="3886200" y="9448800"/>
            <a:ext cx="2965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38738C4B-750E-4D7F-9BE9-83678828CA4E}" type="slidenum">
              <a:rPr lang="en-GB" altLang="en-US" sz="1800">
                <a:latin typeface="Calibri" panose="020F0502020204030204" pitchFamily="34" charset="0"/>
                <a:cs typeface="Arial" panose="020B0604020202020204" pitchFamily="34" charset="0"/>
              </a:rPr>
              <a:pPr algn="r" eaLnBrk="1" hangingPunct="1">
                <a:spcBef>
                  <a:spcPct val="0"/>
                </a:spcBef>
              </a:pPr>
              <a:t>40</a:t>
            </a:fld>
            <a:endParaRPr lang="en-GB" altLang="en-US">
              <a:ea typeface="Arial Unicode MS" pitchFamily="34" charset="-128"/>
            </a:endParaRPr>
          </a:p>
        </p:txBody>
      </p:sp>
      <p:sp>
        <p:nvSpPr>
          <p:cNvPr id="120835" name="Slide Image Placeholder 1"/>
          <p:cNvSpPr>
            <a:spLocks noGrp="1" noRot="1" noChangeAspect="1" noTextEdit="1"/>
          </p:cNvSpPr>
          <p:nvPr>
            <p:ph type="sldImg"/>
          </p:nvPr>
        </p:nvSpPr>
        <p:spPr>
          <a:xfrm>
            <a:off x="941388" y="744538"/>
            <a:ext cx="4975225" cy="3732212"/>
          </a:xfrm>
          <a:solidFill>
            <a:srgbClr val="5B9BD5"/>
          </a:solidFill>
          <a:ln w="12701">
            <a:solidFill>
              <a:srgbClr val="41719C"/>
            </a:solidFill>
            <a:miter lim="800000"/>
            <a:headEnd/>
            <a:tailEnd/>
          </a:ln>
        </p:spPr>
      </p:sp>
      <p:sp>
        <p:nvSpPr>
          <p:cNvPr id="120836" name="Notes Placeholder 2"/>
          <p:cNvSpPr txBox="1">
            <a:spLocks noGrp="1"/>
          </p:cNvSpPr>
          <p:nvPr>
            <p:ph type="body" sz="quarter" idx="1"/>
          </p:nvPr>
        </p:nvSpPr>
        <p:spPr>
          <a:xfrm>
            <a:off x="914400" y="4724400"/>
            <a:ext cx="5029200" cy="4476750"/>
          </a:xfrm>
        </p:spPr>
        <p:txBody>
          <a:bodyPr/>
          <a:lstStyle/>
          <a:p>
            <a:pPr eaLnBrk="1"/>
            <a:r>
              <a:rPr lang="en-GB" altLang="en-US" dirty="0">
                <a:latin typeface="Times New Roman" panose="02020603050405020304" pitchFamily="18" charset="0"/>
                <a:ea typeface="Microsoft YaHei" panose="020B0503020204020204" pitchFamily="34" charset="-122"/>
                <a:cs typeface="Mangal" pitchFamily="18" charset="0"/>
              </a:rPr>
              <a:t>Supports small group activity</a:t>
            </a:r>
            <a:endParaRPr altLang="en-US" dirty="0">
              <a:latin typeface="Times New Roman" panose="02020603050405020304" pitchFamily="18" charset="0"/>
              <a:ea typeface="Microsoft YaHei" panose="020B0503020204020204" pitchFamily="34" charset="-122"/>
              <a:cs typeface="Mangal" pitchFamily="18" charset="0"/>
            </a:endParaRPr>
          </a:p>
        </p:txBody>
      </p:sp>
    </p:spTree>
    <p:extLst>
      <p:ext uri="{BB962C8B-B14F-4D97-AF65-F5344CB8AC3E}">
        <p14:creationId xmlns:p14="http://schemas.microsoft.com/office/powerpoint/2010/main" val="32358669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  </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41</a:t>
            </a:fld>
            <a:endParaRPr lang="en-GB"/>
          </a:p>
        </p:txBody>
      </p:sp>
    </p:spTree>
    <p:extLst>
      <p:ext uri="{BB962C8B-B14F-4D97-AF65-F5344CB8AC3E}">
        <p14:creationId xmlns:p14="http://schemas.microsoft.com/office/powerpoint/2010/main" val="34559129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small group activity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42</a:t>
            </a:fld>
            <a:endParaRPr lang="en-GB"/>
          </a:p>
        </p:txBody>
      </p:sp>
    </p:spTree>
    <p:extLst>
      <p:ext uri="{BB962C8B-B14F-4D97-AF65-F5344CB8AC3E}">
        <p14:creationId xmlns:p14="http://schemas.microsoft.com/office/powerpoint/2010/main" val="3685467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1"/>
          <p:cNvSpPr txBox="1">
            <a:spLocks noChangeArrowheads="1"/>
          </p:cNvSpPr>
          <p:nvPr/>
        </p:nvSpPr>
        <p:spPr bwMode="auto">
          <a:xfrm>
            <a:off x="3886200" y="9448800"/>
            <a:ext cx="2965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38738C4B-750E-4D7F-9BE9-83678828CA4E}" type="slidenum">
              <a:rPr lang="en-GB" altLang="en-US" sz="1800">
                <a:latin typeface="Calibri" panose="020F0502020204030204" pitchFamily="34" charset="0"/>
                <a:cs typeface="Arial" panose="020B0604020202020204" pitchFamily="34" charset="0"/>
              </a:rPr>
              <a:pPr algn="r" eaLnBrk="1" hangingPunct="1">
                <a:spcBef>
                  <a:spcPct val="0"/>
                </a:spcBef>
              </a:pPr>
              <a:t>43</a:t>
            </a:fld>
            <a:endParaRPr lang="en-GB" altLang="en-US">
              <a:ea typeface="Arial Unicode MS" pitchFamily="34" charset="-128"/>
            </a:endParaRPr>
          </a:p>
        </p:txBody>
      </p:sp>
      <p:sp>
        <p:nvSpPr>
          <p:cNvPr id="120835" name="Slide Image Placeholder 1"/>
          <p:cNvSpPr>
            <a:spLocks noGrp="1" noRot="1" noChangeAspect="1" noTextEdit="1"/>
          </p:cNvSpPr>
          <p:nvPr>
            <p:ph type="sldImg"/>
          </p:nvPr>
        </p:nvSpPr>
        <p:spPr>
          <a:xfrm>
            <a:off x="941388" y="744538"/>
            <a:ext cx="4975225" cy="3732212"/>
          </a:xfrm>
          <a:solidFill>
            <a:srgbClr val="5B9BD5"/>
          </a:solidFill>
          <a:ln w="12701">
            <a:solidFill>
              <a:srgbClr val="41719C"/>
            </a:solidFill>
            <a:miter lim="800000"/>
            <a:headEnd/>
            <a:tailEnd/>
          </a:ln>
        </p:spPr>
      </p:sp>
      <p:sp>
        <p:nvSpPr>
          <p:cNvPr id="120836" name="Notes Placeholder 2"/>
          <p:cNvSpPr txBox="1">
            <a:spLocks noGrp="1"/>
          </p:cNvSpPr>
          <p:nvPr>
            <p:ph type="body" sz="quarter" idx="1"/>
          </p:nvPr>
        </p:nvSpPr>
        <p:spPr>
          <a:xfrm>
            <a:off x="914400" y="4724400"/>
            <a:ext cx="5029200" cy="4476750"/>
          </a:xfrm>
        </p:spPr>
        <p:txBody>
          <a:bodyPr/>
          <a:lstStyle/>
          <a:p>
            <a:pPr eaLnBrk="1"/>
            <a:r>
              <a:rPr lang="en-GB" altLang="en-US" dirty="0">
                <a:latin typeface="Times New Roman" panose="02020603050405020304" pitchFamily="18" charset="0"/>
                <a:ea typeface="Microsoft YaHei" panose="020B0503020204020204" pitchFamily="34" charset="-122"/>
                <a:cs typeface="Mangal" pitchFamily="18" charset="0"/>
              </a:rPr>
              <a:t>Supports small group activity</a:t>
            </a:r>
            <a:endParaRPr altLang="en-US" dirty="0">
              <a:latin typeface="Times New Roman" panose="02020603050405020304" pitchFamily="18" charset="0"/>
              <a:ea typeface="Microsoft YaHei" panose="020B0503020204020204" pitchFamily="34" charset="-122"/>
              <a:cs typeface="Mangal" pitchFamily="18" charset="0"/>
            </a:endParaRPr>
          </a:p>
        </p:txBody>
      </p:sp>
    </p:spTree>
    <p:extLst>
      <p:ext uri="{BB962C8B-B14F-4D97-AF65-F5344CB8AC3E}">
        <p14:creationId xmlns:p14="http://schemas.microsoft.com/office/powerpoint/2010/main" val="3259423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1"/>
          <p:cNvSpPr txBox="1">
            <a:spLocks noChangeArrowheads="1"/>
          </p:cNvSpPr>
          <p:nvPr/>
        </p:nvSpPr>
        <p:spPr bwMode="auto">
          <a:xfrm>
            <a:off x="3886200" y="9448800"/>
            <a:ext cx="2965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lgn="r" eaLnBrk="1" hangingPunct="1">
              <a:spcBef>
                <a:spcPct val="0"/>
              </a:spcBef>
            </a:pPr>
            <a:fld id="{38738C4B-750E-4D7F-9BE9-83678828CA4E}" type="slidenum">
              <a:rPr lang="en-GB" altLang="en-US" sz="1800">
                <a:latin typeface="Calibri" panose="020F0502020204030204" pitchFamily="34" charset="0"/>
                <a:cs typeface="Arial" panose="020B0604020202020204" pitchFamily="34" charset="0"/>
              </a:rPr>
              <a:pPr algn="r" eaLnBrk="1" hangingPunct="1">
                <a:spcBef>
                  <a:spcPct val="0"/>
                </a:spcBef>
              </a:pPr>
              <a:t>44</a:t>
            </a:fld>
            <a:endParaRPr lang="en-GB" altLang="en-US">
              <a:ea typeface="Arial Unicode MS" pitchFamily="34" charset="-128"/>
            </a:endParaRPr>
          </a:p>
        </p:txBody>
      </p:sp>
      <p:sp>
        <p:nvSpPr>
          <p:cNvPr id="120835" name="Slide Image Placeholder 1"/>
          <p:cNvSpPr>
            <a:spLocks noGrp="1" noRot="1" noChangeAspect="1" noTextEdit="1"/>
          </p:cNvSpPr>
          <p:nvPr>
            <p:ph type="sldImg"/>
          </p:nvPr>
        </p:nvSpPr>
        <p:spPr>
          <a:xfrm>
            <a:off x="941388" y="744538"/>
            <a:ext cx="4975225" cy="3732212"/>
          </a:xfrm>
          <a:solidFill>
            <a:srgbClr val="5B9BD5"/>
          </a:solidFill>
          <a:ln w="12701">
            <a:solidFill>
              <a:srgbClr val="41719C"/>
            </a:solidFill>
            <a:miter lim="800000"/>
            <a:headEnd/>
            <a:tailEnd/>
          </a:ln>
        </p:spPr>
      </p:sp>
      <p:sp>
        <p:nvSpPr>
          <p:cNvPr id="120836" name="Notes Placeholder 2"/>
          <p:cNvSpPr txBox="1">
            <a:spLocks noGrp="1"/>
          </p:cNvSpPr>
          <p:nvPr>
            <p:ph type="body" sz="quarter" idx="1"/>
          </p:nvPr>
        </p:nvSpPr>
        <p:spPr>
          <a:xfrm>
            <a:off x="914400" y="4724400"/>
            <a:ext cx="5029200" cy="4476750"/>
          </a:xfrm>
        </p:spPr>
        <p:txBody>
          <a:bodyPr/>
          <a:lstStyle/>
          <a:p>
            <a:pPr eaLnBrk="1"/>
            <a:r>
              <a:rPr lang="en-GB" altLang="en-US" dirty="0">
                <a:latin typeface="Times New Roman" panose="02020603050405020304" pitchFamily="18" charset="0"/>
                <a:ea typeface="Microsoft YaHei" panose="020B0503020204020204" pitchFamily="34" charset="-122"/>
                <a:cs typeface="Mangal" pitchFamily="18" charset="0"/>
              </a:rPr>
              <a:t>Supports small group activity</a:t>
            </a:r>
            <a:endParaRPr altLang="en-US" dirty="0">
              <a:latin typeface="Times New Roman" panose="02020603050405020304" pitchFamily="18" charset="0"/>
              <a:ea typeface="Microsoft YaHei" panose="020B0503020204020204" pitchFamily="34" charset="-122"/>
              <a:cs typeface="Mangal" pitchFamily="18" charset="0"/>
            </a:endParaRPr>
          </a:p>
        </p:txBody>
      </p:sp>
    </p:spTree>
    <p:extLst>
      <p:ext uri="{BB962C8B-B14F-4D97-AF65-F5344CB8AC3E}">
        <p14:creationId xmlns:p14="http://schemas.microsoft.com/office/powerpoint/2010/main" val="1847976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4262EFB-CC36-4848-B0B6-E81FCC45F5F9}"/>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E7F066D8-E4BB-4913-8855-88D85323FE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Supports small group activity</a:t>
            </a:r>
          </a:p>
        </p:txBody>
      </p:sp>
    </p:spTree>
    <p:extLst>
      <p:ext uri="{BB962C8B-B14F-4D97-AF65-F5344CB8AC3E}">
        <p14:creationId xmlns:p14="http://schemas.microsoft.com/office/powerpoint/2010/main" val="19361302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A32D8DA-D73F-4D33-AE58-267BBCCE16A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3A00BF5-0369-49BC-AD7B-E13965AD1B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 Outline content and process of session three</a:t>
            </a:r>
          </a:p>
          <a:p>
            <a:endParaRPr lang="en-GB" altLang="en-US" dirty="0"/>
          </a:p>
        </p:txBody>
      </p:sp>
      <p:sp>
        <p:nvSpPr>
          <p:cNvPr id="34820" name="Slide Number Placeholder 3">
            <a:extLst>
              <a:ext uri="{FF2B5EF4-FFF2-40B4-BE49-F238E27FC236}">
                <a16:creationId xmlns:a16="http://schemas.microsoft.com/office/drawing/2014/main" id="{BCF98BF3-3FC7-4481-9F49-5FCFDD6DE01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19043A-0761-4E85-A77C-F305AA533EF4}" type="slidenum">
              <a:rPr lang="en-GB" altLang="en-US" sz="1200" smtClean="0">
                <a:solidFill>
                  <a:srgbClr val="000000"/>
                </a:solidFill>
                <a:latin typeface="Times New Roman" panose="02020603050405020304" pitchFamily="18" charset="0"/>
                <a:cs typeface="Arial Unicode MS" charset="0"/>
              </a:rPr>
              <a:pPr/>
              <a:t>46</a:t>
            </a:fld>
            <a:endParaRPr lang="en-GB" altLang="en-US" sz="120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906317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2AEF406-35B2-4BFA-9B1A-BA003DC0C8DE}"/>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FFFEDA4C-B503-4F37-B67E-C3BBDDBD29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a:t>
            </a:r>
          </a:p>
          <a:p>
            <a:endParaRPr lang="en-GB" altLang="en-US" dirty="0"/>
          </a:p>
        </p:txBody>
      </p:sp>
      <p:sp>
        <p:nvSpPr>
          <p:cNvPr id="26628" name="Header Placeholder 3">
            <a:extLst>
              <a:ext uri="{FF2B5EF4-FFF2-40B4-BE49-F238E27FC236}">
                <a16:creationId xmlns:a16="http://schemas.microsoft.com/office/drawing/2014/main" id="{00F24F93-85DC-4D1B-92E0-8FF62621EFC1}"/>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000">
                <a:latin typeface="Verdana" panose="020B0604030504040204" pitchFamily="34" charset="0"/>
              </a:rPr>
              <a:t>research </a:t>
            </a:r>
            <a:r>
              <a:rPr lang="en-GB" altLang="en-US" sz="1000">
                <a:solidFill>
                  <a:srgbClr val="FF0000"/>
                </a:solidFill>
                <a:latin typeface="Verdana" panose="020B0604030504040204" pitchFamily="34" charset="0"/>
              </a:rPr>
              <a:t>in</a:t>
            </a:r>
            <a:r>
              <a:rPr lang="en-GB" altLang="en-US" sz="1000">
                <a:latin typeface="Verdana" panose="020B0604030504040204" pitchFamily="34" charset="0"/>
              </a:rPr>
              <a:t> practice</a:t>
            </a:r>
          </a:p>
        </p:txBody>
      </p:sp>
      <p:sp>
        <p:nvSpPr>
          <p:cNvPr id="26629" name="Footer Placeholder 4">
            <a:extLst>
              <a:ext uri="{FF2B5EF4-FFF2-40B4-BE49-F238E27FC236}">
                <a16:creationId xmlns:a16="http://schemas.microsoft.com/office/drawing/2014/main" id="{4991AB9B-1CB2-4F6F-9618-2D69938A2663}"/>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000">
                <a:latin typeface="Verdana" panose="020B0604030504040204" pitchFamily="34" charset="0"/>
              </a:rPr>
              <a:t>www.rip.org.uk</a:t>
            </a:r>
          </a:p>
        </p:txBody>
      </p:sp>
      <p:sp>
        <p:nvSpPr>
          <p:cNvPr id="26630" name="Date Placeholder 5">
            <a:extLst>
              <a:ext uri="{FF2B5EF4-FFF2-40B4-BE49-F238E27FC236}">
                <a16:creationId xmlns:a16="http://schemas.microsoft.com/office/drawing/2014/main" id="{BB8AFF71-E94F-42E3-AD92-6B56EA6CF26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205EBD-5E91-4F2C-A1B2-9EAC52A35E34}" type="datetime1">
              <a:rPr lang="en-GB" altLang="en-US" sz="1000" smtClean="0">
                <a:latin typeface="Verdana" panose="020B0604030504040204" pitchFamily="34" charset="0"/>
              </a:rPr>
              <a:pPr/>
              <a:t>28/11/2017</a:t>
            </a:fld>
            <a:endParaRPr lang="en-GB" altLang="en-US" sz="1000">
              <a:latin typeface="Verdana" panose="020B0604030504040204" pitchFamily="34" charset="0"/>
            </a:endParaRPr>
          </a:p>
        </p:txBody>
      </p:sp>
    </p:spTree>
    <p:extLst>
      <p:ext uri="{BB962C8B-B14F-4D97-AF65-F5344CB8AC3E}">
        <p14:creationId xmlns:p14="http://schemas.microsoft.com/office/powerpoint/2010/main" val="22820114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GB" dirty="0"/>
              <a:t>Supports small group discussion and plenary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48</a:t>
            </a:fld>
            <a:endParaRPr lang="en-GB"/>
          </a:p>
        </p:txBody>
      </p:sp>
    </p:spTree>
    <p:extLst>
      <p:ext uri="{BB962C8B-B14F-4D97-AF65-F5344CB8AC3E}">
        <p14:creationId xmlns:p14="http://schemas.microsoft.com/office/powerpoint/2010/main" val="1105492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use this slide if necessary to deal with any significant gaps in the  discussion so far</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49</a:t>
            </a:fld>
            <a:endParaRPr lang="en-GB"/>
          </a:p>
        </p:txBody>
      </p:sp>
    </p:spTree>
    <p:extLst>
      <p:ext uri="{BB962C8B-B14F-4D97-AF65-F5344CB8AC3E}">
        <p14:creationId xmlns:p14="http://schemas.microsoft.com/office/powerpoint/2010/main" val="3213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89AF172-7586-4AF4-A193-B031E75DC356}"/>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A5C06318-E7D5-4FBB-9DC2-44B3E537913A}"/>
              </a:ext>
            </a:extLst>
          </p:cNvPr>
          <p:cNvSpPr>
            <a:spLocks noGrp="1"/>
          </p:cNvSpPr>
          <p:nvPr>
            <p:ph type="body" idx="1"/>
          </p:nvPr>
        </p:nvSpPr>
        <p:spPr>
          <a:xfrm>
            <a:off x="692696" y="4355976"/>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Supports large group discussion</a:t>
            </a:r>
          </a:p>
        </p:txBody>
      </p:sp>
      <p:sp>
        <p:nvSpPr>
          <p:cNvPr id="17412" name="Header Placeholder 3">
            <a:extLst>
              <a:ext uri="{FF2B5EF4-FFF2-40B4-BE49-F238E27FC236}">
                <a16:creationId xmlns:a16="http://schemas.microsoft.com/office/drawing/2014/main" id="{4F7E20C3-994F-4559-A281-BAC7A4877D8D}"/>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000">
                <a:latin typeface="Verdana" panose="020B0604030504040204" pitchFamily="34" charset="0"/>
              </a:rPr>
              <a:t>research </a:t>
            </a:r>
            <a:r>
              <a:rPr lang="en-GB" altLang="en-US" sz="1000">
                <a:solidFill>
                  <a:srgbClr val="FF0000"/>
                </a:solidFill>
                <a:latin typeface="Verdana" panose="020B0604030504040204" pitchFamily="34" charset="0"/>
              </a:rPr>
              <a:t>in</a:t>
            </a:r>
            <a:r>
              <a:rPr lang="en-GB" altLang="en-US" sz="1000">
                <a:latin typeface="Verdana" panose="020B0604030504040204" pitchFamily="34" charset="0"/>
              </a:rPr>
              <a:t> practice</a:t>
            </a:r>
          </a:p>
        </p:txBody>
      </p:sp>
      <p:sp>
        <p:nvSpPr>
          <p:cNvPr id="17413" name="Footer Placeholder 4">
            <a:extLst>
              <a:ext uri="{FF2B5EF4-FFF2-40B4-BE49-F238E27FC236}">
                <a16:creationId xmlns:a16="http://schemas.microsoft.com/office/drawing/2014/main" id="{FF85CCB6-18D8-4D47-9306-60DF774BFCA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000">
                <a:latin typeface="Verdana" panose="020B0604030504040204" pitchFamily="34" charset="0"/>
              </a:rPr>
              <a:t>www.rip.org.uk</a:t>
            </a:r>
          </a:p>
        </p:txBody>
      </p:sp>
      <p:sp>
        <p:nvSpPr>
          <p:cNvPr id="17414" name="Date Placeholder 5">
            <a:extLst>
              <a:ext uri="{FF2B5EF4-FFF2-40B4-BE49-F238E27FC236}">
                <a16:creationId xmlns:a16="http://schemas.microsoft.com/office/drawing/2014/main" id="{12F9C6A2-EC74-490A-9C08-68907FFC83F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22C0D54-7F0F-48DB-B0B5-2D16F8D12539}" type="datetime1">
              <a:rPr lang="en-GB" altLang="en-US" sz="1000" smtClean="0">
                <a:latin typeface="Verdana" panose="020B0604030504040204" pitchFamily="34" charset="0"/>
              </a:rPr>
              <a:pPr/>
              <a:t>28/11/2017</a:t>
            </a:fld>
            <a:endParaRPr lang="en-GB" altLang="en-US" sz="1000">
              <a:latin typeface="Verdana" panose="020B0604030504040204" pitchFamily="34" charset="0"/>
            </a:endParaRPr>
          </a:p>
        </p:txBody>
      </p:sp>
    </p:spTree>
    <p:extLst>
      <p:ext uri="{BB962C8B-B14F-4D97-AF65-F5344CB8AC3E}">
        <p14:creationId xmlns:p14="http://schemas.microsoft.com/office/powerpoint/2010/main" val="1346150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discussion in large group</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50</a:t>
            </a:fld>
            <a:endParaRPr lang="en-GB"/>
          </a:p>
        </p:txBody>
      </p:sp>
    </p:spTree>
    <p:extLst>
      <p:ext uri="{BB962C8B-B14F-4D97-AF65-F5344CB8AC3E}">
        <p14:creationId xmlns:p14="http://schemas.microsoft.com/office/powerpoint/2010/main" val="900939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summarise if groups have not captured the full picture</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51</a:t>
            </a:fld>
            <a:endParaRPr lang="en-GB"/>
          </a:p>
        </p:txBody>
      </p:sp>
    </p:spTree>
    <p:extLst>
      <p:ext uri="{BB962C8B-B14F-4D97-AF65-F5344CB8AC3E}">
        <p14:creationId xmlns:p14="http://schemas.microsoft.com/office/powerpoint/2010/main" val="18851602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52</a:t>
            </a:fld>
            <a:endParaRPr lang="en-GB"/>
          </a:p>
        </p:txBody>
      </p:sp>
    </p:spTree>
    <p:extLst>
      <p:ext uri="{BB962C8B-B14F-4D97-AF65-F5344CB8AC3E}">
        <p14:creationId xmlns:p14="http://schemas.microsoft.com/office/powerpoint/2010/main" val="1462237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a:extLst>
              <a:ext uri="{FF2B5EF4-FFF2-40B4-BE49-F238E27FC236}">
                <a16:creationId xmlns:a16="http://schemas.microsoft.com/office/drawing/2014/main" id="{0C986080-7692-43F6-BA69-BF866B94709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60F9ED9C-50B8-4222-8C48-4184A7727DFC}" type="slidenum">
              <a:rPr lang="en-GB" altLang="en-US" smtClean="0"/>
              <a:pPr>
                <a:spcBef>
                  <a:spcPct val="0"/>
                </a:spcBef>
                <a:buClrTx/>
                <a:buSzPct val="45000"/>
                <a:buFontTx/>
                <a:buNone/>
              </a:pPr>
              <a:t>53</a:t>
            </a:fld>
            <a:endParaRPr lang="en-GB" altLang="en-US"/>
          </a:p>
        </p:txBody>
      </p:sp>
      <p:sp>
        <p:nvSpPr>
          <p:cNvPr id="40963" name="Text Box 1">
            <a:extLst>
              <a:ext uri="{FF2B5EF4-FFF2-40B4-BE49-F238E27FC236}">
                <a16:creationId xmlns:a16="http://schemas.microsoft.com/office/drawing/2014/main" id="{A36EDE28-B8F6-4020-945B-061DA349754B}"/>
              </a:ext>
            </a:extLst>
          </p:cNvPr>
          <p:cNvSpPr txBox="1">
            <a:spLocks noChangeArrowheads="1"/>
          </p:cNvSpPr>
          <p:nvPr/>
        </p:nvSpPr>
        <p:spPr bwMode="auto">
          <a:xfrm>
            <a:off x="3773488" y="9429750"/>
            <a:ext cx="288766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4A466C4-6DBF-4733-8FA4-0AEA5B0E1ABA}"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53</a:t>
            </a:fld>
            <a:endParaRPr lang="en-GB" altLang="en-US">
              <a:latin typeface="Arial" panose="020B0604020202020204" pitchFamily="34" charset="0"/>
              <a:cs typeface="Arial" panose="020B0604020202020204" pitchFamily="34" charset="0"/>
            </a:endParaRPr>
          </a:p>
        </p:txBody>
      </p:sp>
      <p:sp>
        <p:nvSpPr>
          <p:cNvPr id="40964" name="Rectangle 2">
            <a:extLst>
              <a:ext uri="{FF2B5EF4-FFF2-40B4-BE49-F238E27FC236}">
                <a16:creationId xmlns:a16="http://schemas.microsoft.com/office/drawing/2014/main" id="{5ACEA000-B750-4ED5-A4ED-9E9FD666514F}"/>
              </a:ext>
            </a:extLst>
          </p:cNvPr>
          <p:cNvSpPr>
            <a:spLocks noGrp="1" noRot="1" noChangeAspect="1" noChangeArrowheads="1" noTextEdit="1"/>
          </p:cNvSpPr>
          <p:nvPr>
            <p:ph type="sldImg"/>
          </p:nvPr>
        </p:nvSpPr>
        <p:spPr>
          <a:xfrm>
            <a:off x="849313" y="744538"/>
            <a:ext cx="4964112"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Rectangle 3">
            <a:extLst>
              <a:ext uri="{FF2B5EF4-FFF2-40B4-BE49-F238E27FC236}">
                <a16:creationId xmlns:a16="http://schemas.microsoft.com/office/drawing/2014/main" id="{D4E79548-63BD-40C7-B9A3-EE1E6C91D5D4}"/>
              </a:ext>
            </a:extLst>
          </p:cNvPr>
          <p:cNvSpPr>
            <a:spLocks noGrp="1" noChangeArrowheads="1"/>
          </p:cNvSpPr>
          <p:nvPr>
            <p:ph type="body" idx="1"/>
          </p:nvPr>
        </p:nvSpPr>
        <p:spPr>
          <a:xfrm>
            <a:off x="666750" y="4716463"/>
            <a:ext cx="5329238"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latin typeface="Arial" panose="020B0604020202020204" pitchFamily="34" charset="0"/>
                <a:ea typeface="Microsoft YaHei" panose="020B0503020204020204" pitchFamily="34" charset="-122"/>
              </a:rPr>
              <a:t>Only use this slide if necessary to fill in gaps in the discussion so far</a:t>
            </a:r>
          </a:p>
        </p:txBody>
      </p:sp>
    </p:spTree>
    <p:extLst>
      <p:ext uri="{BB962C8B-B14F-4D97-AF65-F5344CB8AC3E}">
        <p14:creationId xmlns:p14="http://schemas.microsoft.com/office/powerpoint/2010/main" val="1771682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Distribute  the  case study: Olivia’s un-named son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54</a:t>
            </a:fld>
            <a:endParaRPr lang="en-GB"/>
          </a:p>
        </p:txBody>
      </p:sp>
    </p:spTree>
    <p:extLst>
      <p:ext uri="{BB962C8B-B14F-4D97-AF65-F5344CB8AC3E}">
        <p14:creationId xmlns:p14="http://schemas.microsoft.com/office/powerpoint/2010/main" val="2123013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small group activity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55</a:t>
            </a:fld>
            <a:endParaRPr lang="en-GB"/>
          </a:p>
        </p:txBody>
      </p:sp>
    </p:spTree>
    <p:extLst>
      <p:ext uri="{BB962C8B-B14F-4D97-AF65-F5344CB8AC3E}">
        <p14:creationId xmlns:p14="http://schemas.microsoft.com/office/powerpoint/2010/main" val="254909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a:extLst>
              <a:ext uri="{FF2B5EF4-FFF2-40B4-BE49-F238E27FC236}">
                <a16:creationId xmlns:a16="http://schemas.microsoft.com/office/drawing/2014/main" id="{4F118FE3-F336-4FA9-B0BF-9310CFF4513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F7752632-B49F-41F1-B920-0F371CD3CF23}" type="slidenum">
              <a:rPr lang="en-GB" altLang="en-US" smtClean="0"/>
              <a:pPr>
                <a:spcBef>
                  <a:spcPct val="0"/>
                </a:spcBef>
                <a:buClrTx/>
                <a:buSzPct val="45000"/>
                <a:buFontTx/>
                <a:buNone/>
              </a:pPr>
              <a:t>56</a:t>
            </a:fld>
            <a:endParaRPr lang="en-GB" altLang="en-US"/>
          </a:p>
        </p:txBody>
      </p:sp>
      <p:sp>
        <p:nvSpPr>
          <p:cNvPr id="80899" name="Text Box 1">
            <a:extLst>
              <a:ext uri="{FF2B5EF4-FFF2-40B4-BE49-F238E27FC236}">
                <a16:creationId xmlns:a16="http://schemas.microsoft.com/office/drawing/2014/main" id="{D2DB37B0-BBD7-4931-BE0E-138F861EDE75}"/>
              </a:ext>
            </a:extLst>
          </p:cNvPr>
          <p:cNvSpPr txBox="1">
            <a:spLocks noChangeArrowheads="1"/>
          </p:cNvSpPr>
          <p:nvPr/>
        </p:nvSpPr>
        <p:spPr bwMode="auto">
          <a:xfrm>
            <a:off x="3773488" y="9429750"/>
            <a:ext cx="288766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78600C0-E6F6-48E7-8937-23066A0A445E}"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56</a:t>
            </a:fld>
            <a:endParaRPr lang="en-GB" altLang="en-US">
              <a:latin typeface="Arial" panose="020B0604020202020204" pitchFamily="34" charset="0"/>
              <a:cs typeface="Arial" panose="020B0604020202020204" pitchFamily="34" charset="0"/>
            </a:endParaRPr>
          </a:p>
        </p:txBody>
      </p:sp>
      <p:sp>
        <p:nvSpPr>
          <p:cNvPr id="80900" name="Rectangle 2">
            <a:extLst>
              <a:ext uri="{FF2B5EF4-FFF2-40B4-BE49-F238E27FC236}">
                <a16:creationId xmlns:a16="http://schemas.microsoft.com/office/drawing/2014/main" id="{68DA54DA-76B3-4130-8166-600367F0FECF}"/>
              </a:ext>
            </a:extLst>
          </p:cNvPr>
          <p:cNvSpPr>
            <a:spLocks noGrp="1" noRot="1" noChangeAspect="1" noChangeArrowheads="1" noTextEdit="1"/>
          </p:cNvSpPr>
          <p:nvPr>
            <p:ph type="sldImg"/>
          </p:nvPr>
        </p:nvSpPr>
        <p:spPr>
          <a:xfrm>
            <a:off x="849313" y="744538"/>
            <a:ext cx="4964112"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Rectangle 3">
            <a:extLst>
              <a:ext uri="{FF2B5EF4-FFF2-40B4-BE49-F238E27FC236}">
                <a16:creationId xmlns:a16="http://schemas.microsoft.com/office/drawing/2014/main" id="{EADE8F91-5734-43C1-8857-3321DC964374}"/>
              </a:ext>
            </a:extLst>
          </p:cNvPr>
          <p:cNvSpPr>
            <a:spLocks noGrp="1" noChangeArrowheads="1"/>
          </p:cNvSpPr>
          <p:nvPr>
            <p:ph type="body" idx="1"/>
          </p:nvPr>
        </p:nvSpPr>
        <p:spPr>
          <a:xfrm>
            <a:off x="666750" y="4716463"/>
            <a:ext cx="5329238"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latin typeface="Arial" panose="020B0604020202020204" pitchFamily="34" charset="0"/>
                <a:ea typeface="Microsoft YaHei" panose="020B0503020204020204" pitchFamily="34" charset="-122"/>
              </a:rPr>
              <a:t>Supports small group activity</a:t>
            </a:r>
          </a:p>
        </p:txBody>
      </p:sp>
    </p:spTree>
    <p:extLst>
      <p:ext uri="{BB962C8B-B14F-4D97-AF65-F5344CB8AC3E}">
        <p14:creationId xmlns:p14="http://schemas.microsoft.com/office/powerpoint/2010/main" val="2193101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8">
            <a:extLst>
              <a:ext uri="{FF2B5EF4-FFF2-40B4-BE49-F238E27FC236}">
                <a16:creationId xmlns:a16="http://schemas.microsoft.com/office/drawing/2014/main" id="{D8769753-2991-43A0-B28E-6E1786E775E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F4183057-DF2C-40A8-A555-B414CC65A8E4}" type="slidenum">
              <a:rPr lang="en-GB" altLang="en-US" smtClean="0"/>
              <a:pPr>
                <a:spcBef>
                  <a:spcPct val="0"/>
                </a:spcBef>
                <a:buClrTx/>
                <a:buSzPct val="45000"/>
                <a:buFontTx/>
                <a:buNone/>
              </a:pPr>
              <a:t>57</a:t>
            </a:fld>
            <a:endParaRPr lang="en-GB" altLang="en-US"/>
          </a:p>
        </p:txBody>
      </p:sp>
      <p:sp>
        <p:nvSpPr>
          <p:cNvPr id="190467" name="Rectangle 1">
            <a:extLst>
              <a:ext uri="{FF2B5EF4-FFF2-40B4-BE49-F238E27FC236}">
                <a16:creationId xmlns:a16="http://schemas.microsoft.com/office/drawing/2014/main" id="{D2FA7A7B-CFE7-44AF-96B6-1F6A20192E93}"/>
              </a:ext>
            </a:extLst>
          </p:cNvPr>
          <p:cNvSpPr>
            <a:spLocks noGrp="1" noRot="1" noChangeAspect="1" noChangeArrowheads="1" noTextEdit="1"/>
          </p:cNvSpPr>
          <p:nvPr>
            <p:ph type="sldImg"/>
          </p:nvPr>
        </p:nvSpPr>
        <p:spPr>
          <a:xfrm>
            <a:off x="849313" y="744538"/>
            <a:ext cx="4964112" cy="37242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0468" name="Rectangle 2">
            <a:extLst>
              <a:ext uri="{FF2B5EF4-FFF2-40B4-BE49-F238E27FC236}">
                <a16:creationId xmlns:a16="http://schemas.microsoft.com/office/drawing/2014/main" id="{BA055C23-0B29-4DD1-8150-0FC15049A5EE}"/>
              </a:ext>
            </a:extLst>
          </p:cNvPr>
          <p:cNvSpPr>
            <a:spLocks noGrp="1" noChangeArrowheads="1"/>
          </p:cNvSpPr>
          <p:nvPr>
            <p:ph type="body" idx="1"/>
          </p:nvPr>
        </p:nvSpPr>
        <p:spPr>
          <a:xfrm>
            <a:off x="666750" y="4716463"/>
            <a:ext cx="5329238"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Presentation</a:t>
            </a:r>
          </a:p>
        </p:txBody>
      </p:sp>
    </p:spTree>
    <p:extLst>
      <p:ext uri="{BB962C8B-B14F-4D97-AF65-F5344CB8AC3E}">
        <p14:creationId xmlns:p14="http://schemas.microsoft.com/office/powerpoint/2010/main" val="31417958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A32D8DA-D73F-4D33-AE58-267BBCCE16A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3A00BF5-0369-49BC-AD7B-E13965AD1B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 Outline content and process of session four</a:t>
            </a:r>
          </a:p>
        </p:txBody>
      </p:sp>
      <p:sp>
        <p:nvSpPr>
          <p:cNvPr id="34820" name="Slide Number Placeholder 3">
            <a:extLst>
              <a:ext uri="{FF2B5EF4-FFF2-40B4-BE49-F238E27FC236}">
                <a16:creationId xmlns:a16="http://schemas.microsoft.com/office/drawing/2014/main" id="{BCF98BF3-3FC7-4481-9F49-5FCFDD6DE01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19043A-0761-4E85-A77C-F305AA533EF4}" type="slidenum">
              <a:rPr lang="en-GB" altLang="en-US" sz="1200" smtClean="0">
                <a:solidFill>
                  <a:srgbClr val="000000"/>
                </a:solidFill>
                <a:latin typeface="Times New Roman" panose="02020603050405020304" pitchFamily="18" charset="0"/>
                <a:cs typeface="Arial Unicode MS" charset="0"/>
              </a:rPr>
              <a:pPr/>
              <a:t>58</a:t>
            </a:fld>
            <a:endParaRPr lang="en-GB" altLang="en-US" sz="120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2874465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59</a:t>
            </a:fld>
            <a:endParaRPr lang="en-GB"/>
          </a:p>
        </p:txBody>
      </p:sp>
    </p:spTree>
    <p:extLst>
      <p:ext uri="{BB962C8B-B14F-4D97-AF65-F5344CB8AC3E}">
        <p14:creationId xmlns:p14="http://schemas.microsoft.com/office/powerpoint/2010/main" val="65179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5B42797-D2F9-4441-8779-991F1C0CEE5C}"/>
              </a:ext>
            </a:extLst>
          </p:cNvPr>
          <p:cNvSpPr>
            <a:spLocks noGrp="1" noRot="1" noChangeAspect="1" noTextEdit="1"/>
          </p:cNvSpPr>
          <p:nvPr>
            <p:ph type="sldImg"/>
          </p:nvPr>
        </p:nvSpPr>
        <p:spPr/>
      </p:sp>
      <p:sp>
        <p:nvSpPr>
          <p:cNvPr id="33795" name="Notes Placeholder 2">
            <a:extLst>
              <a:ext uri="{FF2B5EF4-FFF2-40B4-BE49-F238E27FC236}">
                <a16:creationId xmlns:a16="http://schemas.microsoft.com/office/drawing/2014/main" id="{5D78C8C1-9666-4C88-8847-5B984D66A9FC}"/>
              </a:ext>
            </a:extLst>
          </p:cNvPr>
          <p:cNvSpPr txBox="1">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as backdrop to discussion in pairs or threes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altLang="en-US" dirty="0">
              <a:latin typeface="Times New Roman" panose="02020603050405020304" pitchFamily="18" charset="0"/>
              <a:ea typeface="Microsoft YaHei" panose="020B0503020204020204" pitchFamily="34" charset="-122"/>
              <a:cs typeface="Mangal" panose="02040503050203030202" pitchFamily="18" charset="0"/>
            </a:endParaRPr>
          </a:p>
        </p:txBody>
      </p:sp>
      <p:sp>
        <p:nvSpPr>
          <p:cNvPr id="33796" name="Slide Number Placeholder 3">
            <a:extLst>
              <a:ext uri="{FF2B5EF4-FFF2-40B4-BE49-F238E27FC236}">
                <a16:creationId xmlns:a16="http://schemas.microsoft.com/office/drawing/2014/main" id="{8ECF50C2-CA68-4313-9546-987A137CA4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icrosoft YaHei" panose="020B0503020204020204" pitchFamily="34" charset="-122"/>
                <a:cs typeface="Mangal" panose="02040503050203030202" pitchFamily="18" charset="0"/>
              </a:defRPr>
            </a:lvl1pPr>
            <a:lvl2pPr marL="742950" indent="-285750">
              <a:spcBef>
                <a:spcPct val="30000"/>
              </a:spcBef>
              <a:defRPr sz="1200">
                <a:solidFill>
                  <a:schemeClr val="tx1"/>
                </a:solidFill>
                <a:latin typeface="Calibri" panose="020F0502020204030204" pitchFamily="34" charset="0"/>
                <a:ea typeface="Microsoft YaHei" panose="020B0503020204020204" pitchFamily="34" charset="-122"/>
              </a:defRPr>
            </a:lvl2pPr>
            <a:lvl3pPr marL="1143000" indent="-228600">
              <a:spcBef>
                <a:spcPct val="30000"/>
              </a:spcBef>
              <a:defRPr sz="1200">
                <a:solidFill>
                  <a:schemeClr val="tx1"/>
                </a:solidFill>
                <a:latin typeface="Calibri" panose="020F0502020204030204" pitchFamily="34" charset="0"/>
                <a:ea typeface="Microsoft YaHei" panose="020B0503020204020204" pitchFamily="34" charset="-122"/>
              </a:defRPr>
            </a:lvl3pPr>
            <a:lvl4pPr marL="1600200" indent="-228600">
              <a:spcBef>
                <a:spcPct val="30000"/>
              </a:spcBef>
              <a:defRPr sz="1200">
                <a:solidFill>
                  <a:schemeClr val="tx1"/>
                </a:solidFill>
                <a:latin typeface="Calibri" panose="020F0502020204030204" pitchFamily="34" charset="0"/>
                <a:ea typeface="Microsoft YaHei" panose="020B0503020204020204" pitchFamily="34" charset="-122"/>
              </a:defRPr>
            </a:lvl4pPr>
            <a:lvl5pPr marL="2057400" indent="-228600">
              <a:spcBef>
                <a:spcPct val="30000"/>
              </a:spcBef>
              <a:defRPr sz="12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icrosoft YaHei" panose="020B0503020204020204" pitchFamily="34" charset="-122"/>
              </a:defRPr>
            </a:lvl9pPr>
          </a:lstStyle>
          <a:p>
            <a:pPr>
              <a:spcBef>
                <a:spcPct val="0"/>
              </a:spcBef>
            </a:pPr>
            <a:fld id="{57E6F423-E584-493C-954C-5DEE29557E5A}" type="slidenum">
              <a:rPr lang="en-GB" altLang="en-US" smtClean="0">
                <a:cs typeface="Arial Unicode MS" charset="0"/>
              </a:rPr>
              <a:pPr>
                <a:spcBef>
                  <a:spcPct val="0"/>
                </a:spcBef>
              </a:pPr>
              <a:t>6</a:t>
            </a:fld>
            <a:endParaRPr lang="en-GB" altLang="en-US">
              <a:cs typeface="Arial Unicode MS" charset="0"/>
            </a:endParaRPr>
          </a:p>
        </p:txBody>
      </p:sp>
    </p:spTree>
    <p:extLst>
      <p:ext uri="{BB962C8B-B14F-4D97-AF65-F5344CB8AC3E}">
        <p14:creationId xmlns:p14="http://schemas.microsoft.com/office/powerpoint/2010/main" val="13280178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60</a:t>
            </a:fld>
            <a:endParaRPr lang="en-GB"/>
          </a:p>
        </p:txBody>
      </p:sp>
    </p:spTree>
    <p:extLst>
      <p:ext uri="{BB962C8B-B14F-4D97-AF65-F5344CB8AC3E}">
        <p14:creationId xmlns:p14="http://schemas.microsoft.com/office/powerpoint/2010/main" val="29939127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kern="1200" dirty="0">
              <a:solidFill>
                <a:schemeClr val="tx1"/>
              </a:solidFill>
              <a:effectLst/>
              <a:latin typeface="Verdana" pitchFamily="34" charset="0"/>
              <a:ea typeface="Verdana" pitchFamily="34" charset="0"/>
              <a:cs typeface="Verdana" pitchFamily="34" charset="0"/>
            </a:endParaRPr>
          </a:p>
          <a:p>
            <a:r>
              <a:rPr lang="en-GB" sz="1000" kern="1200" dirty="0">
                <a:solidFill>
                  <a:schemeClr val="tx1"/>
                </a:solidFill>
                <a:effectLst/>
                <a:latin typeface="Verdana" pitchFamily="34" charset="0"/>
                <a:ea typeface="Verdana" pitchFamily="34" charset="0"/>
                <a:cs typeface="Verdana" pitchFamily="34" charset="0"/>
              </a:rPr>
              <a:t>Presentation</a:t>
            </a:r>
          </a:p>
        </p:txBody>
      </p:sp>
      <p:sp>
        <p:nvSpPr>
          <p:cNvPr id="4" name="Footer Placeholder 3"/>
          <p:cNvSpPr>
            <a:spLocks noGrp="1"/>
          </p:cNvSpPr>
          <p:nvPr>
            <p:ph type="ftr" sz="quarter" idx="10"/>
          </p:nvPr>
        </p:nvSpPr>
        <p:spPr/>
        <p:txBody>
          <a:bodyPr/>
          <a:lstStyle/>
          <a:p>
            <a:pPr>
              <a:defRPr/>
            </a:pPr>
            <a:r>
              <a:rPr lang="en-GB"/>
              <a:t>www.rip.org.uk</a:t>
            </a:r>
            <a:endParaRPr lang="en-GB" dirty="0"/>
          </a:p>
        </p:txBody>
      </p:sp>
      <p:sp>
        <p:nvSpPr>
          <p:cNvPr id="5" name="Slide Number Placeholder 4"/>
          <p:cNvSpPr>
            <a:spLocks noGrp="1"/>
          </p:cNvSpPr>
          <p:nvPr>
            <p:ph type="sldNum" sz="quarter" idx="11"/>
          </p:nvPr>
        </p:nvSpPr>
        <p:spPr/>
        <p:txBody>
          <a:bodyPr/>
          <a:lstStyle/>
          <a:p>
            <a:fld id="{4EEF8D38-9D44-4FF1-AA6A-238654B4523E}" type="slidenum">
              <a:rPr lang="en-GB" smtClean="0"/>
              <a:pPr/>
              <a:t>61</a:t>
            </a:fld>
            <a:endParaRPr lang="en-GB" dirty="0"/>
          </a:p>
        </p:txBody>
      </p:sp>
    </p:spTree>
    <p:extLst>
      <p:ext uri="{BB962C8B-B14F-4D97-AF65-F5344CB8AC3E}">
        <p14:creationId xmlns:p14="http://schemas.microsoft.com/office/powerpoint/2010/main" val="35350685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62</a:t>
            </a:fld>
            <a:endParaRPr lang="en-GB"/>
          </a:p>
        </p:txBody>
      </p:sp>
    </p:spTree>
    <p:extLst>
      <p:ext uri="{BB962C8B-B14F-4D97-AF65-F5344CB8AC3E}">
        <p14:creationId xmlns:p14="http://schemas.microsoft.com/office/powerpoint/2010/main" val="25229742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63</a:t>
            </a:fld>
            <a:endParaRPr lang="en-GB"/>
          </a:p>
        </p:txBody>
      </p:sp>
    </p:spTree>
    <p:extLst>
      <p:ext uri="{BB962C8B-B14F-4D97-AF65-F5344CB8AC3E}">
        <p14:creationId xmlns:p14="http://schemas.microsoft.com/office/powerpoint/2010/main" val="12684384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the introduction to this session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64</a:t>
            </a:fld>
            <a:endParaRPr lang="en-GB"/>
          </a:p>
        </p:txBody>
      </p:sp>
    </p:spTree>
    <p:extLst>
      <p:ext uri="{BB962C8B-B14F-4D97-AF65-F5344CB8AC3E}">
        <p14:creationId xmlns:p14="http://schemas.microsoft.com/office/powerpoint/2010/main" val="980048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a:extLst>
              <a:ext uri="{FF2B5EF4-FFF2-40B4-BE49-F238E27FC236}">
                <a16:creationId xmlns:a16="http://schemas.microsoft.com/office/drawing/2014/main" id="{740FE744-F205-431B-8098-FF443850018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3B67B986-9702-4C34-B84D-6D7EC28AE6C5}" type="slidenum">
              <a:rPr lang="en-GB" altLang="en-US" smtClean="0">
                <a:cs typeface="Arial Unicode MS" charset="0"/>
              </a:rPr>
              <a:pPr>
                <a:spcBef>
                  <a:spcPct val="0"/>
                </a:spcBef>
                <a:buClrTx/>
                <a:buSzPct val="45000"/>
                <a:buFontTx/>
                <a:buNone/>
              </a:pPr>
              <a:t>65</a:t>
            </a:fld>
            <a:endParaRPr lang="en-GB" altLang="en-US">
              <a:cs typeface="Arial Unicode MS" charset="0"/>
            </a:endParaRPr>
          </a:p>
        </p:txBody>
      </p:sp>
      <p:sp>
        <p:nvSpPr>
          <p:cNvPr id="83971" name="Rectangle 1">
            <a:extLst>
              <a:ext uri="{FF2B5EF4-FFF2-40B4-BE49-F238E27FC236}">
                <a16:creationId xmlns:a16="http://schemas.microsoft.com/office/drawing/2014/main" id="{6C6780E8-7558-4B42-9EFD-D3361F80B585}"/>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a:extLst>
              <a:ext uri="{FF2B5EF4-FFF2-40B4-BE49-F238E27FC236}">
                <a16:creationId xmlns:a16="http://schemas.microsoft.com/office/drawing/2014/main" id="{AA699C65-0F40-4018-A1F0-1FA6C9645BE5}"/>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Supports small group activity</a:t>
            </a:r>
          </a:p>
        </p:txBody>
      </p:sp>
    </p:spTree>
    <p:extLst>
      <p:ext uri="{BB962C8B-B14F-4D97-AF65-F5344CB8AC3E}">
        <p14:creationId xmlns:p14="http://schemas.microsoft.com/office/powerpoint/2010/main" val="9570141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plenary</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66</a:t>
            </a:fld>
            <a:endParaRPr lang="en-GB"/>
          </a:p>
        </p:txBody>
      </p:sp>
    </p:spTree>
    <p:extLst>
      <p:ext uri="{BB962C8B-B14F-4D97-AF65-F5344CB8AC3E}">
        <p14:creationId xmlns:p14="http://schemas.microsoft.com/office/powerpoint/2010/main" val="264539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92010FF-CC31-4AE6-88FC-4D6E55E0F43D}"/>
              </a:ext>
            </a:extLst>
          </p:cNvPr>
          <p:cNvSpPr>
            <a:spLocks noGrp="1" noRot="1" noChangeAspect="1" noTextEdit="1"/>
          </p:cNvSpPr>
          <p:nvPr>
            <p:ph type="sldImg"/>
          </p:nvPr>
        </p:nvSpPr>
        <p:spPr>
          <a:xfrm>
            <a:off x="1665288" y="717550"/>
            <a:ext cx="3143250" cy="2357438"/>
          </a:xfrm>
          <a:ln/>
        </p:spPr>
      </p:sp>
      <p:sp>
        <p:nvSpPr>
          <p:cNvPr id="21507" name="Notes Placeholder 2">
            <a:extLst>
              <a:ext uri="{FF2B5EF4-FFF2-40B4-BE49-F238E27FC236}">
                <a16:creationId xmlns:a16="http://schemas.microsoft.com/office/drawing/2014/main" id="{BDBFB7DA-E151-41C5-980B-A7015C7161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Supports large group discussion</a:t>
            </a:r>
          </a:p>
        </p:txBody>
      </p:sp>
      <p:sp>
        <p:nvSpPr>
          <p:cNvPr id="21508" name="Footer Placeholder 3">
            <a:extLst>
              <a:ext uri="{FF2B5EF4-FFF2-40B4-BE49-F238E27FC236}">
                <a16:creationId xmlns:a16="http://schemas.microsoft.com/office/drawing/2014/main" id="{718D9199-5092-455A-BA49-6C5017C9BFB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000">
                <a:latin typeface="Verdana" panose="020B0604030504040204" pitchFamily="34" charset="0"/>
              </a:rPr>
              <a:t>www.rip.org.uk</a:t>
            </a:r>
          </a:p>
        </p:txBody>
      </p:sp>
      <p:sp>
        <p:nvSpPr>
          <p:cNvPr id="21509" name="Slide Number Placeholder 4">
            <a:extLst>
              <a:ext uri="{FF2B5EF4-FFF2-40B4-BE49-F238E27FC236}">
                <a16:creationId xmlns:a16="http://schemas.microsoft.com/office/drawing/2014/main" id="{47B8F5B6-E567-4132-A691-26B26FA34D96}"/>
              </a:ext>
            </a:extLst>
          </p:cNvPr>
          <p:cNvSpPr>
            <a:spLocks noGrp="1"/>
          </p:cNvSpPr>
          <p:nvPr>
            <p:ph type="sldNum" sz="quarter" idx="4294967295"/>
          </p:nvPr>
        </p:nvSpPr>
        <p:spPr bwMode="auto">
          <a:xfrm>
            <a:off x="3778250" y="9428163"/>
            <a:ext cx="2889250" cy="498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A9F0EFA-7813-4A6F-AA46-A8B0B5D4A74C}" type="slidenum">
              <a:rPr lang="en-GB" altLang="en-US"/>
              <a:pPr/>
              <a:t>7</a:t>
            </a:fld>
            <a:endParaRPr lang="en-GB" altLang="en-US"/>
          </a:p>
        </p:txBody>
      </p:sp>
    </p:spTree>
    <p:extLst>
      <p:ext uri="{BB962C8B-B14F-4D97-AF65-F5344CB8AC3E}">
        <p14:creationId xmlns:p14="http://schemas.microsoft.com/office/powerpoint/2010/main" val="247261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discussion in pairs or threes</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8</a:t>
            </a:fld>
            <a:endParaRPr lang="en-GB"/>
          </a:p>
        </p:txBody>
      </p:sp>
    </p:spTree>
    <p:extLst>
      <p:ext uri="{BB962C8B-B14F-4D97-AF65-F5344CB8AC3E}">
        <p14:creationId xmlns:p14="http://schemas.microsoft.com/office/powerpoint/2010/main" val="398680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Supports individual task</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9</a:t>
            </a:fld>
            <a:endParaRPr lang="en-GB"/>
          </a:p>
        </p:txBody>
      </p:sp>
    </p:spTree>
    <p:extLst>
      <p:ext uri="{BB962C8B-B14F-4D97-AF65-F5344CB8AC3E}">
        <p14:creationId xmlns:p14="http://schemas.microsoft.com/office/powerpoint/2010/main" val="314512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EB20FD-0B89-49AD-B74B-E23950124A22}"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58624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EB20FD-0B89-49AD-B74B-E23950124A22}"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314198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EB20FD-0B89-49AD-B74B-E23950124A22}"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294822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EB20FD-0B89-49AD-B74B-E23950124A22}"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323724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B20FD-0B89-49AD-B74B-E23950124A22}" type="datetimeFigureOut">
              <a:rPr lang="en-GB" smtClean="0"/>
              <a:t>28/11/2017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227194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EB20FD-0B89-49AD-B74B-E23950124A22}"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173979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EB20FD-0B89-49AD-B74B-E23950124A22}" type="datetimeFigureOut">
              <a:rPr lang="en-GB" smtClean="0"/>
              <a:t>28/11/2017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404190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EB20FD-0B89-49AD-B74B-E23950124A22}" type="datetimeFigureOut">
              <a:rPr lang="en-GB" smtClean="0"/>
              <a:t>28/11/2017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342301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B20FD-0B89-49AD-B74B-E23950124A22}" type="datetimeFigureOut">
              <a:rPr lang="en-GB" smtClean="0"/>
              <a:t>28/11/2017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133312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EB20FD-0B89-49AD-B74B-E23950124A22}"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222197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EB20FD-0B89-49AD-B74B-E23950124A22}" type="datetimeFigureOut">
              <a:rPr lang="en-GB" smtClean="0"/>
              <a:t>28/11/2017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a:p>
        </p:txBody>
      </p:sp>
    </p:spTree>
    <p:extLst>
      <p:ext uri="{BB962C8B-B14F-4D97-AF65-F5344CB8AC3E}">
        <p14:creationId xmlns:p14="http://schemas.microsoft.com/office/powerpoint/2010/main" val="6728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B20FD-0B89-49AD-B74B-E23950124A22}" type="datetimeFigureOut">
              <a:rPr lang="en-GB" smtClean="0"/>
              <a:t>28/11/2017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BC1F6-9266-4D01-89BB-FBD4142D441D}" type="slidenum">
              <a:rPr lang="en-GB" smtClean="0"/>
              <a:t>‹#›</a:t>
            </a:fld>
            <a:endParaRPr lang="en-GB"/>
          </a:p>
        </p:txBody>
      </p:sp>
    </p:spTree>
    <p:extLst>
      <p:ext uri="{BB962C8B-B14F-4D97-AF65-F5344CB8AC3E}">
        <p14:creationId xmlns:p14="http://schemas.microsoft.com/office/powerpoint/2010/main" val="300817762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amp;ehk=ifpUR81yUQ278xdIRd"/><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www.freeimageslive.co.uk/free_stock_image/growth-concept-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amp;ehk=uLDTi63lqlZFDdqKQR5W3g&amp;r=0&amp;pid=OfficeInsert"/><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nd/4.0/" TargetMode="External"/><Relationship Id="rId4" Type="http://schemas.openxmlformats.org/officeDocument/2006/relationships/hyperlink" Target="http://p-atti.blogspot.com/2012/10/la-creativita-del-formator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amp;ehk=K3t4kEfdubE4tB5QuQbEQw&amp;r=0&amp;pid=OfficeInsert"/><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Spring_Flowers.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amp;ehk=dUsT9t0nksYABJ2JzHC5jg&amp;r=0&amp;pid=OfficeInsert"/><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jgpicazomemoirs.blogspot.com/2011/05/dads-point-of-view-real-dad-is-only-as.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amp;ehk=M1rFaysNT4uFtPqfqjo6YQ&amp;r=0&amp;pid=OfficeInsert"/><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marjovmedia.deviantart.com/art/Moon-reflection-27117111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amp;ehk=1jZXfkPmfYKgmZq6VCc2uA&amp;r=0&amp;pid=OfficeInsert"/><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4.0/" TargetMode="External"/><Relationship Id="rId4" Type="http://schemas.openxmlformats.org/officeDocument/2006/relationships/hyperlink" Target="http://tinoshare.com/thinking-fast-and-slow-daniel-kahneman-psychological-and-philosophical-though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amp;ehk=mfm06GGpJoiFOAplNYdR2A&amp;r=0&amp;pid=OfficeInsert"/><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boingboing.net/2015/02/02/concept-for-a-tennis-ball-pick.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amp;ehk=VfRz"/><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creativecommons.org/licenses/by-sa/2.5/" TargetMode="External"/><Relationship Id="rId4" Type="http://schemas.openxmlformats.org/officeDocument/2006/relationships/hyperlink" Target="http://www.fabulousnature.com/img1492.htm"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amp;ehk=5CBCKnTPOwFUfD9cEDVIaw&amp;r=0&amp;pid=OfficeInsert"/><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amp;ehk=6SfAciVvdhJS4zz2"/><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amp;ehk=Q"/><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reativecommons.org/licenses/by/2.5/" TargetMode="External"/><Relationship Id="rId4" Type="http://schemas.openxmlformats.org/officeDocument/2006/relationships/hyperlink" Target="http://cute-pictures.blogspot.com/2010/05/green-leaves-and-green-background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1349DB15-5700-47DA-B89A-5361AF6D4A5A}"/>
              </a:ext>
            </a:extLst>
          </p:cNvPr>
          <p:cNvSpPr>
            <a:spLocks noChangeArrowheads="1"/>
          </p:cNvSpPr>
          <p:nvPr/>
        </p:nvSpPr>
        <p:spPr bwMode="auto">
          <a:xfrm>
            <a:off x="683568" y="3573016"/>
            <a:ext cx="7772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9pPr>
          </a:lstStyle>
          <a:p>
            <a:pPr algn="ctr" eaLnBrk="1" hangingPunct="1">
              <a:spcBef>
                <a:spcPts val="700"/>
              </a:spcBef>
              <a:buClrTx/>
              <a:buFontTx/>
              <a:buNone/>
            </a:pPr>
            <a:endParaRPr lang="en-GB" altLang="en-US" b="1" i="1" dirty="0">
              <a:solidFill>
                <a:srgbClr val="993366"/>
              </a:solidFill>
              <a:cs typeface="Arial" panose="020B0604020202020204" pitchFamily="34" charset="0"/>
            </a:endParaRPr>
          </a:p>
          <a:p>
            <a:pPr algn="ctr" eaLnBrk="1" hangingPunct="1">
              <a:spcBef>
                <a:spcPts val="700"/>
              </a:spcBef>
              <a:buClrTx/>
              <a:buFontTx/>
              <a:buNone/>
            </a:pPr>
            <a:r>
              <a:rPr lang="en-GB" altLang="en-US" b="1" dirty="0">
                <a:cs typeface="Arial" panose="020B0604020202020204" pitchFamily="34" charset="0"/>
              </a:rPr>
              <a:t>Making the permanence decision</a:t>
            </a:r>
          </a:p>
        </p:txBody>
      </p:sp>
      <p:sp>
        <p:nvSpPr>
          <p:cNvPr id="15363" name="Text Box 2">
            <a:extLst>
              <a:ext uri="{FF2B5EF4-FFF2-40B4-BE49-F238E27FC236}">
                <a16:creationId xmlns:a16="http://schemas.microsoft.com/office/drawing/2014/main" id="{0C2D515B-F7A5-4EC0-B899-4F0024FA572D}"/>
              </a:ext>
            </a:extLst>
          </p:cNvPr>
          <p:cNvSpPr txBox="1">
            <a:spLocks noChangeArrowheads="1"/>
          </p:cNvSpPr>
          <p:nvPr/>
        </p:nvSpPr>
        <p:spPr bwMode="auto">
          <a:xfrm>
            <a:off x="971550" y="1052513"/>
            <a:ext cx="7772400" cy="173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3600" b="1" dirty="0">
                <a:solidFill>
                  <a:srgbClr val="000000"/>
                </a:solidFill>
                <a:cs typeface="Arial" panose="020B0604020202020204" pitchFamily="34" charset="0"/>
              </a:rPr>
              <a:t>Achieving Permanence</a:t>
            </a:r>
          </a:p>
          <a:p>
            <a:pPr algn="ctr" eaLnBrk="1" hangingPunct="1">
              <a:spcBef>
                <a:spcPct val="0"/>
              </a:spcBef>
              <a:buClrTx/>
              <a:buSzPct val="100000"/>
              <a:buFontTx/>
              <a:buNone/>
            </a:pPr>
            <a:r>
              <a:rPr lang="en-GB" altLang="en-US" sz="3600" b="1" dirty="0">
                <a:solidFill>
                  <a:srgbClr val="000000"/>
                </a:solidFill>
                <a:cs typeface="Arial" panose="020B0604020202020204" pitchFamily="34" charset="0"/>
              </a:rPr>
              <a:t>Workshop Three</a:t>
            </a:r>
            <a:br>
              <a:rPr lang="en-GB" altLang="en-US" sz="3600" b="1" dirty="0">
                <a:solidFill>
                  <a:srgbClr val="000000"/>
                </a:solidFill>
                <a:cs typeface="Arial" panose="020B0604020202020204" pitchFamily="34" charset="0"/>
              </a:rPr>
            </a:br>
            <a:endParaRPr lang="en-GB" altLang="en-US" sz="36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02051594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device&#10;&#10;Description generated with high confidence">
            <a:extLst>
              <a:ext uri="{FF2B5EF4-FFF2-40B4-BE49-F238E27FC236}">
                <a16:creationId xmlns:a16="http://schemas.microsoft.com/office/drawing/2014/main" id="{BF2FFAF8-F5C6-4EC5-B7B9-FAA6A713DFAD}"/>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03848" y="0"/>
            <a:ext cx="5940152" cy="6118915"/>
          </a:xfrm>
        </p:spPr>
      </p:pic>
      <p:sp>
        <p:nvSpPr>
          <p:cNvPr id="4" name="Content Placeholder 3">
            <a:extLst>
              <a:ext uri="{FF2B5EF4-FFF2-40B4-BE49-F238E27FC236}">
                <a16:creationId xmlns:a16="http://schemas.microsoft.com/office/drawing/2014/main" id="{69916696-6805-4CF3-86DA-AD51942E17DB}"/>
              </a:ext>
            </a:extLst>
          </p:cNvPr>
          <p:cNvSpPr>
            <a:spLocks noGrp="1"/>
          </p:cNvSpPr>
          <p:nvPr>
            <p:ph sz="half" idx="2"/>
          </p:nvPr>
        </p:nvSpPr>
        <p:spPr>
          <a:xfrm>
            <a:off x="106328" y="548680"/>
            <a:ext cx="4033624" cy="5570235"/>
          </a:xfrm>
        </p:spPr>
        <p:txBody>
          <a:bodyPr>
            <a:noAutofit/>
          </a:bodyPr>
          <a:lstStyle/>
          <a:p>
            <a:pPr marL="0" indent="0">
              <a:buNone/>
            </a:pPr>
            <a:r>
              <a:rPr lang="en-GB" altLang="en-US" sz="4800" dirty="0">
                <a:solidFill>
                  <a:srgbClr val="000000"/>
                </a:solidFill>
                <a:latin typeface="Arial" panose="020B0604020202020204" pitchFamily="34" charset="0"/>
                <a:ea typeface="Arial Unicode MS" charset="0"/>
                <a:cs typeface="Arial" panose="020B0604020202020204" pitchFamily="34" charset="0"/>
              </a:rPr>
              <a:t>What do you need to do </a:t>
            </a:r>
            <a:br>
              <a:rPr lang="en-GB" altLang="en-US" sz="4800" dirty="0">
                <a:solidFill>
                  <a:srgbClr val="000000"/>
                </a:solidFill>
                <a:latin typeface="Arial" panose="020B0604020202020204" pitchFamily="34" charset="0"/>
                <a:ea typeface="Arial Unicode MS" charset="0"/>
                <a:cs typeface="Arial" panose="020B0604020202020204" pitchFamily="34" charset="0"/>
              </a:rPr>
            </a:br>
            <a:r>
              <a:rPr lang="en-GB" altLang="en-US" sz="4800" dirty="0">
                <a:solidFill>
                  <a:srgbClr val="000000"/>
                </a:solidFill>
                <a:latin typeface="Arial" panose="020B0604020202020204" pitchFamily="34" charset="0"/>
                <a:ea typeface="Arial Unicode MS" charset="0"/>
                <a:cs typeface="Arial" panose="020B0604020202020204" pitchFamily="34" charset="0"/>
              </a:rPr>
              <a:t>so that you can build on </a:t>
            </a:r>
            <a:br>
              <a:rPr lang="en-GB" altLang="en-US" sz="4800" dirty="0">
                <a:solidFill>
                  <a:srgbClr val="000000"/>
                </a:solidFill>
                <a:latin typeface="Arial" panose="020B0604020202020204" pitchFamily="34" charset="0"/>
                <a:ea typeface="Arial Unicode MS" charset="0"/>
                <a:cs typeface="Arial" panose="020B0604020202020204" pitchFamily="34" charset="0"/>
              </a:rPr>
            </a:br>
            <a:r>
              <a:rPr lang="en-GB" altLang="en-US" sz="4800" dirty="0">
                <a:solidFill>
                  <a:srgbClr val="000000"/>
                </a:solidFill>
                <a:latin typeface="Arial" panose="020B0604020202020204" pitchFamily="34" charset="0"/>
                <a:ea typeface="Arial Unicode MS" charset="0"/>
                <a:cs typeface="Arial" panose="020B0604020202020204" pitchFamily="34" charset="0"/>
              </a:rPr>
              <a:t>your existing skills, expertise &amp; confidence?</a:t>
            </a:r>
            <a:endParaRPr lang="en-GB" sz="4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7AA562C-B74C-43E9-A894-CC485400FB9A}"/>
              </a:ext>
            </a:extLst>
          </p:cNvPr>
          <p:cNvSpPr txBox="1"/>
          <p:nvPr/>
        </p:nvSpPr>
        <p:spPr>
          <a:xfrm>
            <a:off x="4139952" y="6381328"/>
            <a:ext cx="475252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www.freeimageslive.co.uk/free_stock_image/growth-concept-jpg"/>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3.0/"/>
              </a:rPr>
              <a:t>CC BY</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5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7210BA5-4B0C-4208-A2A0-8CB6E1801E83}"/>
              </a:ext>
            </a:extLst>
          </p:cNvPr>
          <p:cNvSpPr>
            <a:spLocks noGrp="1" noChangeArrowheads="1"/>
          </p:cNvSpPr>
          <p:nvPr>
            <p:ph type="ctrTitle"/>
          </p:nvPr>
        </p:nvSpPr>
        <p:spPr>
          <a:xfrm>
            <a:off x="827584" y="980728"/>
            <a:ext cx="7772400" cy="1470025"/>
          </a:xfrm>
        </p:spPr>
        <p:txBody>
          <a:bodyPr/>
          <a:lstStyle/>
          <a:p>
            <a:r>
              <a:rPr lang="en-GB" altLang="en-US" b="1" dirty="0">
                <a:latin typeface="Arial" panose="020B0604020202020204" pitchFamily="34" charset="0"/>
                <a:cs typeface="Arial" panose="020B0604020202020204" pitchFamily="34" charset="0"/>
              </a:rPr>
              <a:t>Part One</a:t>
            </a:r>
          </a:p>
        </p:txBody>
      </p:sp>
      <p:sp>
        <p:nvSpPr>
          <p:cNvPr id="33795" name="Subtitle 2">
            <a:extLst>
              <a:ext uri="{FF2B5EF4-FFF2-40B4-BE49-F238E27FC236}">
                <a16:creationId xmlns:a16="http://schemas.microsoft.com/office/drawing/2014/main" id="{75E9ED66-B482-48E0-998E-7887FD1399EE}"/>
              </a:ext>
            </a:extLst>
          </p:cNvPr>
          <p:cNvSpPr>
            <a:spLocks noGrp="1" noChangeArrowheads="1"/>
          </p:cNvSpPr>
          <p:nvPr>
            <p:ph type="subTitle" idx="1"/>
          </p:nvPr>
        </p:nvSpPr>
        <p:spPr>
          <a:xfrm>
            <a:off x="609328" y="3692624"/>
            <a:ext cx="7990656" cy="1752600"/>
          </a:xfrm>
        </p:spPr>
        <p:txBody>
          <a:bodyPr>
            <a:normAutofit/>
          </a:bodyPr>
          <a:lstStyle/>
          <a:p>
            <a:r>
              <a:rPr lang="en-GB" altLang="en-US" sz="3600" b="1" dirty="0">
                <a:solidFill>
                  <a:schemeClr val="tx1"/>
                </a:solidFill>
                <a:latin typeface="Arial" panose="020B0604020202020204" pitchFamily="34" charset="0"/>
                <a:cs typeface="Arial" panose="020B0604020202020204" pitchFamily="34" charset="0"/>
              </a:rPr>
              <a:t>Critical thinking</a:t>
            </a:r>
          </a:p>
        </p:txBody>
      </p:sp>
    </p:spTree>
    <p:extLst>
      <p:ext uri="{BB962C8B-B14F-4D97-AF65-F5344CB8AC3E}">
        <p14:creationId xmlns:p14="http://schemas.microsoft.com/office/powerpoint/2010/main" val="37718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BA2031-4D22-4064-BF51-282C488EFF8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1520" y="260648"/>
            <a:ext cx="8568951" cy="6048672"/>
          </a:xfrm>
        </p:spPr>
      </p:pic>
      <p:sp>
        <p:nvSpPr>
          <p:cNvPr id="6" name="TextBox 5">
            <a:extLst>
              <a:ext uri="{FF2B5EF4-FFF2-40B4-BE49-F238E27FC236}">
                <a16:creationId xmlns:a16="http://schemas.microsoft.com/office/drawing/2014/main" id="{1F2D74C8-5D9B-4FA5-8AF2-710EF11327D8}"/>
              </a:ext>
            </a:extLst>
          </p:cNvPr>
          <p:cNvSpPr txBox="1"/>
          <p:nvPr/>
        </p:nvSpPr>
        <p:spPr>
          <a:xfrm>
            <a:off x="222648" y="6309320"/>
            <a:ext cx="5213447"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p-atti.blogspot.com/2012/10/la-creativita-del-formatore.html"/>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nd/4.0/"/>
              </a:rPr>
              <a:t>CC BY-NC-ND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69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Content Placeholder 4" descr="A close up of a flower&#10;&#10;Description generated with very high confidence">
            <a:extLst>
              <a:ext uri="{FF2B5EF4-FFF2-40B4-BE49-F238E27FC236}">
                <a16:creationId xmlns:a16="http://schemas.microsoft.com/office/drawing/2014/main" id="{CEB5212D-9B1A-45D8-8E21-057ED138EBB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667" r="-1" b="-1"/>
          <a:stretch/>
        </p:blipFill>
        <p:spPr>
          <a:xfrm>
            <a:off x="20" y="10"/>
            <a:ext cx="9143980" cy="6381318"/>
          </a:xfrm>
          <a:prstGeom prst="rect">
            <a:avLst/>
          </a:prstGeom>
        </p:spPr>
      </p:pic>
      <p:sp>
        <p:nvSpPr>
          <p:cNvPr id="24" name="Down Arrow 7">
            <a:extLst>
              <a:ext uri="{FF2B5EF4-FFF2-40B4-BE49-F238E27FC236}">
                <a16:creationId xmlns:a16="http://schemas.microsoft.com/office/drawing/2014/main" id="{B547373F-AF2E-4907-B442-9F902B387F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0075" y="-4763"/>
            <a:ext cx="2500311"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1401B-4C23-4631-B6C4-5A67FE1E6575}"/>
              </a:ext>
            </a:extLst>
          </p:cNvPr>
          <p:cNvSpPr>
            <a:spLocks noGrp="1"/>
          </p:cNvSpPr>
          <p:nvPr>
            <p:ph type="title"/>
          </p:nvPr>
        </p:nvSpPr>
        <p:spPr>
          <a:xfrm>
            <a:off x="771525" y="190501"/>
            <a:ext cx="2164556" cy="2446412"/>
          </a:xfrm>
          <a:noFill/>
        </p:spPr>
        <p:txBody>
          <a:bodyPr vert="horz" lIns="91440" tIns="45720" rIns="91440" bIns="45720" rtlCol="0" anchor="ctr">
            <a:normAutofit/>
          </a:bodyPr>
          <a:lstStyle/>
          <a:p>
            <a:pPr>
              <a:lnSpc>
                <a:spcPct val="90000"/>
              </a:lnSpc>
            </a:pPr>
            <a:r>
              <a:rPr lang="en-US" sz="2000" dirty="0">
                <a:solidFill>
                  <a:schemeClr val="bg1"/>
                </a:solidFill>
                <a:latin typeface="Arial" panose="020B0604020202020204" pitchFamily="34" charset="0"/>
                <a:cs typeface="Arial" panose="020B0604020202020204" pitchFamily="34" charset="0"/>
              </a:rPr>
              <a:t>CRITICAL THINKING AND ANALYTICAL SKILL AUGMENT AND HARNESS INTUITION</a:t>
            </a:r>
          </a:p>
        </p:txBody>
      </p:sp>
      <p:sp>
        <p:nvSpPr>
          <p:cNvPr id="6" name="TextBox 5">
            <a:extLst>
              <a:ext uri="{FF2B5EF4-FFF2-40B4-BE49-F238E27FC236}">
                <a16:creationId xmlns:a16="http://schemas.microsoft.com/office/drawing/2014/main" id="{B9748594-2098-413E-B664-F8099362F7DD}"/>
              </a:ext>
            </a:extLst>
          </p:cNvPr>
          <p:cNvSpPr txBox="1"/>
          <p:nvPr/>
        </p:nvSpPr>
        <p:spPr>
          <a:xfrm>
            <a:off x="20777" y="6417930"/>
            <a:ext cx="5112568" cy="307777"/>
          </a:xfrm>
          <a:prstGeom prst="rect">
            <a:avLst/>
          </a:prstGeom>
          <a:solidFill>
            <a:schemeClr val="bg1"/>
          </a:solidFill>
        </p:spPr>
        <p:txBody>
          <a:bodyPr wrap="square" rtlCol="0">
            <a:spAutoFit/>
          </a:bodyPr>
          <a:lstStyle/>
          <a:p>
            <a:pPr algn="r">
              <a:spcAft>
                <a:spcPts val="600"/>
              </a:spcAft>
            </a:pPr>
            <a:r>
              <a:rPr lang="en-GB" sz="1400" dirty="0">
                <a:latin typeface="Arial" panose="020B0604020202020204" pitchFamily="34" charset="0"/>
                <a:cs typeface="Arial" panose="020B0604020202020204" pitchFamily="34" charset="0"/>
                <a:hlinkClick r:id="rId4" tooltip="http://commons.wikimedia.org/wiki/File:Spring_Flowers.jpg"/>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sa/3.0/"/>
              </a:rPr>
              <a:t>CC BY-SA</a:t>
            </a:r>
            <a:endParaRPr lang="en-GB"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4560556-088D-4DA9-8F2F-FA6A4C7E7D03}"/>
              </a:ext>
            </a:extLst>
          </p:cNvPr>
          <p:cNvSpPr/>
          <p:nvPr/>
        </p:nvSpPr>
        <p:spPr>
          <a:xfrm>
            <a:off x="600075" y="2636912"/>
            <a:ext cx="8260890" cy="1692771"/>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‘Consider a range of realistic permanence options and the strengths and risk factors of each…  weigh up the pros and cons of the options available.’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spTree>
    <p:extLst>
      <p:ext uri="{BB962C8B-B14F-4D97-AF65-F5344CB8AC3E}">
        <p14:creationId xmlns:p14="http://schemas.microsoft.com/office/powerpoint/2010/main" val="36879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76D3E542-E7D9-4E9F-95A0-11F07691358C}"/>
              </a:ext>
            </a:extLst>
          </p:cNvPr>
          <p:cNvSpPr>
            <a:spLocks noGrp="1" noChangeArrowheads="1"/>
          </p:cNvSpPr>
          <p:nvPr>
            <p:ph type="title"/>
          </p:nvPr>
        </p:nvSpPr>
        <p:spPr>
          <a:xfrm>
            <a:off x="457200" y="274637"/>
            <a:ext cx="3106688" cy="5707509"/>
          </a:xfrm>
        </p:spPr>
        <p:txBody>
          <a:bodyPr/>
          <a:lstStyle/>
          <a:p>
            <a:pPr algn="ctr"/>
            <a:r>
              <a:rPr lang="en-GB" altLang="en-US" b="1" dirty="0">
                <a:latin typeface="Arial" panose="020B0604020202020204" pitchFamily="34" charset="0"/>
                <a:cs typeface="Arial" panose="020B0604020202020204" pitchFamily="34" charset="0"/>
              </a:rPr>
              <a:t>Thinking and feeling</a:t>
            </a:r>
          </a:p>
        </p:txBody>
      </p:sp>
      <p:pic>
        <p:nvPicPr>
          <p:cNvPr id="11" name="Content Placeholder 10" descr="A picture containing ground, person, outdoor, skating&#10;&#10;Description generated with very high confidence">
            <a:extLst>
              <a:ext uri="{FF2B5EF4-FFF2-40B4-BE49-F238E27FC236}">
                <a16:creationId xmlns:a16="http://schemas.microsoft.com/office/drawing/2014/main" id="{43CAB0CC-E288-48EE-A7DE-BEF5E2A9D61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65485" y="1124744"/>
            <a:ext cx="3744416" cy="4857403"/>
          </a:xfrm>
        </p:spPr>
      </p:pic>
      <p:sp>
        <p:nvSpPr>
          <p:cNvPr id="12" name="TextBox 11">
            <a:extLst>
              <a:ext uri="{FF2B5EF4-FFF2-40B4-BE49-F238E27FC236}">
                <a16:creationId xmlns:a16="http://schemas.microsoft.com/office/drawing/2014/main" id="{86B46AAD-88D7-4E62-8283-04A181F9B6AD}"/>
              </a:ext>
            </a:extLst>
          </p:cNvPr>
          <p:cNvSpPr txBox="1"/>
          <p:nvPr/>
        </p:nvSpPr>
        <p:spPr>
          <a:xfrm>
            <a:off x="179512" y="6381328"/>
            <a:ext cx="496855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jgpicazomemoirs.blogspot.com/2011/05/dads-point-of-view-real-dad-is-only-as.html"/>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d/3.0/"/>
              </a:rPr>
              <a:t>CC BY-ND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77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3">
            <a:extLst>
              <a:ext uri="{FF2B5EF4-FFF2-40B4-BE49-F238E27FC236}">
                <a16:creationId xmlns:a16="http://schemas.microsoft.com/office/drawing/2014/main" id="{6E7115B3-87D5-40D1-8B25-945229DDC490}"/>
              </a:ext>
            </a:extLst>
          </p:cNvPr>
          <p:cNvSpPr txBox="1">
            <a:spLocks noChangeArrowheads="1"/>
          </p:cNvSpPr>
          <p:nvPr/>
        </p:nvSpPr>
        <p:spPr bwMode="auto">
          <a:xfrm>
            <a:off x="628600" y="1484784"/>
            <a:ext cx="7848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A205F"/>
              </a:buClr>
              <a:buSzPct val="75000"/>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lr>
                <a:srgbClr val="6A205F"/>
              </a:buClr>
              <a:buSzPct val="75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rgbClr val="6A205F"/>
              </a:buClr>
              <a:buSzPct val="75000"/>
              <a:buFont typeface="Wingdings" panose="05000000000000000000" pitchFamily="2" charset="2"/>
              <a:buChar char="q"/>
              <a:defRPr sz="2000">
                <a:solidFill>
                  <a:schemeClr val="tx1"/>
                </a:solidFill>
                <a:latin typeface="Arial" panose="020B0604020202020204" pitchFamily="34" charset="0"/>
              </a:defRPr>
            </a:lvl3pPr>
            <a:lvl4pPr marL="1600200" indent="-228600">
              <a:spcBef>
                <a:spcPct val="20000"/>
              </a:spcBef>
              <a:buClr>
                <a:srgbClr val="6A205F"/>
              </a:buClr>
              <a:buSzPct val="75000"/>
              <a:buFont typeface="Wingdings" panose="05000000000000000000" pitchFamily="2" charset="2"/>
              <a:buChar char="q"/>
              <a:defRPr>
                <a:solidFill>
                  <a:schemeClr val="tx1"/>
                </a:solidFill>
                <a:latin typeface="Arial" panose="020B0604020202020204" pitchFamily="34" charset="0"/>
              </a:defRPr>
            </a:lvl4pPr>
            <a:lvl5pPr marL="2057400" indent="-228600">
              <a:spcBef>
                <a:spcPct val="20000"/>
              </a:spcBef>
              <a:buClr>
                <a:srgbClr val="6A205F"/>
              </a:buClr>
              <a:buSzPct val="75000"/>
              <a:buFont typeface="Wingdings" panose="05000000000000000000" pitchFamily="2" charset="2"/>
              <a:buChar char="q"/>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9pPr>
          </a:lstStyle>
          <a:p>
            <a:pPr eaLnBrk="1" hangingPunct="1">
              <a:spcBef>
                <a:spcPct val="0"/>
              </a:spcBef>
              <a:buClrTx/>
              <a:buSzTx/>
              <a:buFontTx/>
              <a:buNone/>
            </a:pPr>
            <a:r>
              <a:rPr lang="en-GB" altLang="en-US" sz="3200" dirty="0">
                <a:ea typeface="Microsoft YaHei" panose="020B0503020204020204" pitchFamily="34" charset="-122"/>
                <a:cs typeface="Arial" panose="020B0604020202020204" pitchFamily="34" charset="0"/>
              </a:rPr>
              <a:t>The primitive feelings generated by complex, unpredictable situations can have the effect of disrupting cognition and fragmenting thought processes. Such experiences make it difficult for an individual of group to think coherently about a situation.</a:t>
            </a:r>
          </a:p>
          <a:p>
            <a:pPr eaLnBrk="1" hangingPunct="1">
              <a:spcBef>
                <a:spcPct val="0"/>
              </a:spcBef>
              <a:buClrTx/>
              <a:buSzTx/>
              <a:buFontTx/>
              <a:buNone/>
            </a:pPr>
            <a:endParaRPr lang="en-GB" altLang="en-US" sz="3200" dirty="0">
              <a:ea typeface="Microsoft YaHei" panose="020B0503020204020204" pitchFamily="34" charset="-122"/>
              <a:cs typeface="Arial" panose="020B0604020202020204" pitchFamily="34" charset="0"/>
            </a:endParaRPr>
          </a:p>
          <a:p>
            <a:pPr eaLnBrk="1" hangingPunct="1">
              <a:spcBef>
                <a:spcPct val="0"/>
              </a:spcBef>
              <a:buClrTx/>
              <a:buSzTx/>
              <a:buFontTx/>
              <a:buNone/>
            </a:pPr>
            <a:r>
              <a:rPr lang="en-GB" altLang="en-US" sz="1400" dirty="0" err="1">
                <a:ea typeface="Microsoft YaHei" panose="020B0503020204020204" pitchFamily="34" charset="-122"/>
                <a:cs typeface="Arial" panose="020B0604020202020204" pitchFamily="34" charset="0"/>
              </a:rPr>
              <a:t>Ruch</a:t>
            </a:r>
            <a:r>
              <a:rPr lang="en-GB" altLang="en-US" sz="1400" dirty="0">
                <a:ea typeface="Microsoft YaHei" panose="020B0503020204020204" pitchFamily="34" charset="-122"/>
                <a:cs typeface="Arial" panose="020B0604020202020204" pitchFamily="34" charset="0"/>
              </a:rPr>
              <a:t>, 2007</a:t>
            </a:r>
          </a:p>
          <a:p>
            <a:pPr eaLnBrk="1" hangingPunct="1">
              <a:spcBef>
                <a:spcPct val="0"/>
              </a:spcBef>
              <a:buClrTx/>
              <a:buSzTx/>
              <a:buFontTx/>
              <a:buNone/>
            </a:pPr>
            <a:endParaRPr lang="en-GB" altLang="en-US" dirty="0">
              <a:ea typeface="Microsoft YaHei" panose="020B0503020204020204" pitchFamily="34" charset="-122"/>
            </a:endParaRPr>
          </a:p>
        </p:txBody>
      </p:sp>
      <p:sp>
        <p:nvSpPr>
          <p:cNvPr id="130051" name="TextBox 4">
            <a:extLst>
              <a:ext uri="{FF2B5EF4-FFF2-40B4-BE49-F238E27FC236}">
                <a16:creationId xmlns:a16="http://schemas.microsoft.com/office/drawing/2014/main" id="{A8DB263B-0B92-4554-8249-D3190814FE7C}"/>
              </a:ext>
            </a:extLst>
          </p:cNvPr>
          <p:cNvSpPr txBox="1">
            <a:spLocks noChangeArrowheads="1"/>
          </p:cNvSpPr>
          <p:nvPr/>
        </p:nvSpPr>
        <p:spPr bwMode="auto">
          <a:xfrm>
            <a:off x="179512" y="549275"/>
            <a:ext cx="82809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A205F"/>
              </a:buClr>
              <a:buSzPct val="75000"/>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lr>
                <a:srgbClr val="6A205F"/>
              </a:buClr>
              <a:buSzPct val="75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rgbClr val="6A205F"/>
              </a:buClr>
              <a:buSzPct val="75000"/>
              <a:buFont typeface="Wingdings" panose="05000000000000000000" pitchFamily="2" charset="2"/>
              <a:buChar char="q"/>
              <a:defRPr sz="2000">
                <a:solidFill>
                  <a:schemeClr val="tx1"/>
                </a:solidFill>
                <a:latin typeface="Arial" panose="020B0604020202020204" pitchFamily="34" charset="0"/>
              </a:defRPr>
            </a:lvl3pPr>
            <a:lvl4pPr marL="1600200" indent="-228600">
              <a:spcBef>
                <a:spcPct val="20000"/>
              </a:spcBef>
              <a:buClr>
                <a:srgbClr val="6A205F"/>
              </a:buClr>
              <a:buSzPct val="75000"/>
              <a:buFont typeface="Wingdings" panose="05000000000000000000" pitchFamily="2" charset="2"/>
              <a:buChar char="q"/>
              <a:defRPr>
                <a:solidFill>
                  <a:schemeClr val="tx1"/>
                </a:solidFill>
                <a:latin typeface="Arial" panose="020B0604020202020204" pitchFamily="34" charset="0"/>
              </a:defRPr>
            </a:lvl4pPr>
            <a:lvl5pPr marL="2057400" indent="-228600">
              <a:spcBef>
                <a:spcPct val="20000"/>
              </a:spcBef>
              <a:buClr>
                <a:srgbClr val="6A205F"/>
              </a:buClr>
              <a:buSzPct val="75000"/>
              <a:buFont typeface="Wingdings" panose="05000000000000000000" pitchFamily="2" charset="2"/>
              <a:buChar char="q"/>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b="1" dirty="0">
                <a:ea typeface="Microsoft YaHei" panose="020B0503020204020204" pitchFamily="34" charset="-122"/>
                <a:cs typeface="Arial" panose="020B0604020202020204" pitchFamily="34" charset="0"/>
              </a:rPr>
              <a:t>The role and toll of emotion </a:t>
            </a:r>
          </a:p>
        </p:txBody>
      </p:sp>
    </p:spTree>
    <p:extLst>
      <p:ext uri="{BB962C8B-B14F-4D97-AF65-F5344CB8AC3E}">
        <p14:creationId xmlns:p14="http://schemas.microsoft.com/office/powerpoint/2010/main" val="427587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2E072C6-D2A4-4E7D-9588-2A8DC50707BF}"/>
              </a:ext>
            </a:extLst>
          </p:cNvPr>
          <p:cNvSpPr/>
          <p:nvPr/>
        </p:nvSpPr>
        <p:spPr>
          <a:xfrm>
            <a:off x="4716016" y="1063229"/>
            <a:ext cx="2942084" cy="85725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anchor="ctr" anchorCtr="1" compatLnSpc="0"/>
          <a:lstStyle/>
          <a:p>
            <a:pPr algn="ctr">
              <a:defRPr sz="1800" b="0" i="0" u="none" strike="noStrike" kern="0" cap="none" spc="0" baseline="0">
                <a:solidFill>
                  <a:srgbClr val="000000"/>
                </a:solidFill>
                <a:uFillTx/>
              </a:defRPr>
            </a:pPr>
            <a:r>
              <a:rPr lang="en-GB" sz="3600" b="1" kern="0" dirty="0">
                <a:solidFill>
                  <a:srgbClr val="000000"/>
                </a:solidFill>
                <a:latin typeface="Arial" panose="020B0604020202020204" pitchFamily="34" charset="0"/>
                <a:ea typeface="Arial Unicode MS" pitchFamily="2"/>
                <a:cs typeface="Arial" panose="020B0604020202020204" pitchFamily="34" charset="0"/>
              </a:rPr>
              <a:t>Reflection</a:t>
            </a:r>
          </a:p>
        </p:txBody>
      </p:sp>
      <p:sp>
        <p:nvSpPr>
          <p:cNvPr id="3" name="Freeform 2">
            <a:extLst>
              <a:ext uri="{FF2B5EF4-FFF2-40B4-BE49-F238E27FC236}">
                <a16:creationId xmlns:a16="http://schemas.microsoft.com/office/drawing/2014/main" id="{84E04B6D-A79C-440F-8E06-663B412E61B2}"/>
              </a:ext>
            </a:extLst>
          </p:cNvPr>
          <p:cNvSpPr/>
          <p:nvPr/>
        </p:nvSpPr>
        <p:spPr>
          <a:xfrm>
            <a:off x="4499992" y="1754981"/>
            <a:ext cx="3158108" cy="369689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compatLnSpc="0"/>
          <a:lstStyle/>
          <a:p>
            <a:pPr>
              <a:spcBef>
                <a:spcPts val="521"/>
              </a:spcBef>
              <a:buClr>
                <a:srgbClr val="6A205F"/>
              </a:buClr>
              <a:buSzPct val="75000"/>
              <a:buFont typeface="Wingdings" pitchFamily="2"/>
              <a:buChar char=""/>
              <a:defRPr sz="1800" b="0" i="0" u="none" strike="noStrike" kern="0" cap="none" spc="0" baseline="0">
                <a:solidFill>
                  <a:srgbClr val="000000"/>
                </a:solidFill>
                <a:uFillTx/>
              </a:defRPr>
            </a:pPr>
            <a:endParaRPr lang="en-GB" sz="2400" kern="0" dirty="0">
              <a:solidFill>
                <a:srgbClr val="000000"/>
              </a:solidFill>
              <a:latin typeface="Arial"/>
              <a:ea typeface="Arial Unicode MS" pitchFamily="2"/>
              <a:cs typeface="Tahoma" pitchFamily="2"/>
            </a:endParaRPr>
          </a:p>
          <a:p>
            <a:pPr algn="ctr">
              <a:spcBef>
                <a:spcPts val="521"/>
              </a:spcBef>
              <a:defRPr sz="1800" b="0" i="0" u="none" strike="noStrike" kern="0" cap="none" spc="0" baseline="0">
                <a:solidFill>
                  <a:srgbClr val="000000"/>
                </a:solidFill>
                <a:uFillTx/>
              </a:defRPr>
            </a:pPr>
            <a:r>
              <a:rPr lang="en-GB" sz="2400" kern="0" dirty="0">
                <a:solidFill>
                  <a:srgbClr val="000000"/>
                </a:solidFill>
                <a:latin typeface="Arial" panose="020B0604020202020204" pitchFamily="34" charset="0"/>
                <a:ea typeface="Arial Unicode MS" pitchFamily="2"/>
                <a:cs typeface="Arial" panose="020B0604020202020204" pitchFamily="34" charset="0"/>
              </a:rPr>
              <a:t>Is about looking after yourself…</a:t>
            </a:r>
          </a:p>
          <a:p>
            <a:pPr algn="ctr">
              <a:spcBef>
                <a:spcPts val="521"/>
              </a:spcBef>
              <a:defRPr sz="1800" b="0" i="0" u="none" strike="noStrike" kern="0" cap="none" spc="0" baseline="0">
                <a:solidFill>
                  <a:srgbClr val="000000"/>
                </a:solidFill>
                <a:uFillTx/>
              </a:defRPr>
            </a:pPr>
            <a:endParaRPr lang="en-GB" sz="2400" kern="0" dirty="0">
              <a:solidFill>
                <a:srgbClr val="000000"/>
              </a:solidFill>
              <a:latin typeface="Arial" panose="020B0604020202020204" pitchFamily="34" charset="0"/>
              <a:ea typeface="Arial Unicode MS" pitchFamily="2"/>
              <a:cs typeface="Arial" panose="020B0604020202020204" pitchFamily="34" charset="0"/>
            </a:endParaRPr>
          </a:p>
          <a:p>
            <a:pPr algn="ctr">
              <a:spcBef>
                <a:spcPts val="521"/>
              </a:spcBef>
              <a:defRPr sz="1800" b="0" i="0" u="none" strike="noStrike" kern="0" cap="none" spc="0" baseline="0">
                <a:solidFill>
                  <a:srgbClr val="000000"/>
                </a:solidFill>
                <a:uFillTx/>
              </a:defRPr>
            </a:pPr>
            <a:r>
              <a:rPr lang="en-GB" sz="2400" kern="0" dirty="0">
                <a:solidFill>
                  <a:srgbClr val="000000"/>
                </a:solidFill>
                <a:latin typeface="Arial" panose="020B0604020202020204" pitchFamily="34" charset="0"/>
                <a:ea typeface="Arial Unicode MS" pitchFamily="2"/>
                <a:cs typeface="Arial" panose="020B0604020202020204" pitchFamily="34" charset="0"/>
              </a:rPr>
              <a:t>…..as well as….</a:t>
            </a:r>
          </a:p>
          <a:p>
            <a:pPr algn="ctr">
              <a:spcBef>
                <a:spcPts val="521"/>
              </a:spcBef>
              <a:defRPr sz="1800" b="0" i="0" u="none" strike="noStrike" kern="0" cap="none" spc="0" baseline="0">
                <a:solidFill>
                  <a:srgbClr val="000000"/>
                </a:solidFill>
                <a:uFillTx/>
              </a:defRPr>
            </a:pPr>
            <a:endParaRPr lang="en-GB" sz="2400" kern="0" dirty="0">
              <a:solidFill>
                <a:srgbClr val="000000"/>
              </a:solidFill>
              <a:latin typeface="Arial" panose="020B0604020202020204" pitchFamily="34" charset="0"/>
              <a:ea typeface="Arial Unicode MS" pitchFamily="2"/>
              <a:cs typeface="Arial" panose="020B0604020202020204" pitchFamily="34" charset="0"/>
            </a:endParaRPr>
          </a:p>
          <a:p>
            <a:pPr algn="ctr">
              <a:spcBef>
                <a:spcPts val="521"/>
              </a:spcBef>
              <a:defRPr sz="1800" b="0" i="0" u="none" strike="noStrike" kern="0" cap="none" spc="0" baseline="0">
                <a:solidFill>
                  <a:srgbClr val="000000"/>
                </a:solidFill>
                <a:uFillTx/>
              </a:defRPr>
            </a:pPr>
            <a:r>
              <a:rPr lang="en-GB" sz="2400" kern="0" dirty="0">
                <a:solidFill>
                  <a:srgbClr val="000000"/>
                </a:solidFill>
                <a:latin typeface="Arial" panose="020B0604020202020204" pitchFamily="34" charset="0"/>
                <a:ea typeface="Arial Unicode MS" pitchFamily="2"/>
                <a:cs typeface="Arial" panose="020B0604020202020204" pitchFamily="34" charset="0"/>
              </a:rPr>
              <a:t>challenging yourself</a:t>
            </a:r>
          </a:p>
          <a:p>
            <a:pPr algn="ctr">
              <a:spcBef>
                <a:spcPts val="521"/>
              </a:spcBef>
              <a:defRPr sz="1800" b="0" i="0" u="none" strike="noStrike" kern="0" cap="none" spc="0" baseline="0">
                <a:solidFill>
                  <a:srgbClr val="000000"/>
                </a:solidFill>
                <a:uFillTx/>
              </a:defRPr>
            </a:pPr>
            <a:endParaRPr lang="en-GB" sz="2400" kern="0" dirty="0">
              <a:solidFill>
                <a:srgbClr val="000000"/>
              </a:solidFill>
              <a:latin typeface="Arial" panose="020B0604020202020204" pitchFamily="34" charset="0"/>
              <a:ea typeface="Arial Unicode MS" pitchFamily="2"/>
              <a:cs typeface="Arial" panose="020B0604020202020204" pitchFamily="34" charset="0"/>
            </a:endParaRPr>
          </a:p>
          <a:p>
            <a:pPr algn="ctr">
              <a:spcBef>
                <a:spcPts val="521"/>
              </a:spcBef>
              <a:defRPr sz="1800" b="0" i="0" u="none" strike="noStrike" kern="0" cap="none" spc="0" baseline="0">
                <a:solidFill>
                  <a:srgbClr val="000000"/>
                </a:solidFill>
                <a:uFillTx/>
              </a:defRPr>
            </a:pPr>
            <a:endParaRPr lang="en-GB" sz="2400" kern="0" dirty="0">
              <a:solidFill>
                <a:srgbClr val="000000"/>
              </a:solidFill>
              <a:latin typeface="Arial"/>
              <a:ea typeface="Arial Unicode MS" pitchFamily="2"/>
              <a:cs typeface="Tahoma" pitchFamily="2"/>
            </a:endParaRPr>
          </a:p>
          <a:p>
            <a:pPr>
              <a:spcBef>
                <a:spcPts val="521"/>
              </a:spcBef>
              <a:buClr>
                <a:srgbClr val="6A205F"/>
              </a:buClr>
              <a:buSzPct val="75000"/>
              <a:buFont typeface="Wingdings" pitchFamily="2"/>
              <a:buChar char=""/>
              <a:defRPr sz="1800" b="0" i="0" u="none" strike="noStrike" kern="0" cap="none" spc="0" baseline="0">
                <a:solidFill>
                  <a:srgbClr val="000000"/>
                </a:solidFill>
                <a:uFillTx/>
              </a:defRPr>
            </a:pPr>
            <a:endParaRPr lang="en-GB" sz="2400" kern="0" dirty="0">
              <a:solidFill>
                <a:srgbClr val="000000"/>
              </a:solidFill>
              <a:latin typeface="Arial"/>
              <a:ea typeface="Arial Unicode MS" pitchFamily="2"/>
              <a:cs typeface="Tahoma" pitchFamily="2"/>
            </a:endParaRPr>
          </a:p>
          <a:p>
            <a:pPr>
              <a:spcBef>
                <a:spcPts val="521"/>
              </a:spcBef>
              <a:defRPr sz="1800" b="0" i="0" u="none" strike="noStrike" kern="0" cap="none" spc="0" baseline="0">
                <a:solidFill>
                  <a:srgbClr val="000000"/>
                </a:solidFill>
                <a:uFillTx/>
              </a:defRPr>
            </a:pPr>
            <a:r>
              <a:rPr lang="en-GB" sz="1600" kern="0" dirty="0">
                <a:solidFill>
                  <a:srgbClr val="000000"/>
                </a:solidFill>
                <a:latin typeface="Arial" panose="020B0604020202020204" pitchFamily="34" charset="0"/>
                <a:ea typeface="Arial Unicode MS" pitchFamily="2"/>
                <a:cs typeface="Arial" panose="020B0604020202020204" pitchFamily="34" charset="0"/>
              </a:rPr>
              <a:t>Brown, Moore and Turney, 2011</a:t>
            </a:r>
          </a:p>
          <a:p>
            <a:pPr>
              <a:spcBef>
                <a:spcPts val="521"/>
              </a:spcBef>
              <a:defRPr sz="1800" b="0" i="0" u="none" strike="noStrike" kern="0" cap="none" spc="0" baseline="0">
                <a:solidFill>
                  <a:srgbClr val="000000"/>
                </a:solidFill>
                <a:uFillTx/>
              </a:defRPr>
            </a:pPr>
            <a:r>
              <a:rPr lang="en-GB" sz="1600" kern="0" dirty="0">
                <a:solidFill>
                  <a:srgbClr val="000000"/>
                </a:solidFill>
                <a:latin typeface="Arial" panose="020B0604020202020204" pitchFamily="34" charset="0"/>
                <a:ea typeface="Arial Unicode MS" pitchFamily="2"/>
                <a:cs typeface="Arial" panose="020B0604020202020204" pitchFamily="34" charset="0"/>
              </a:rPr>
              <a:t>Grant and </a:t>
            </a:r>
            <a:r>
              <a:rPr lang="en-GB" sz="1600" kern="0" dirty="0" err="1">
                <a:solidFill>
                  <a:srgbClr val="000000"/>
                </a:solidFill>
                <a:latin typeface="Arial" panose="020B0604020202020204" pitchFamily="34" charset="0"/>
                <a:ea typeface="Arial Unicode MS" pitchFamily="2"/>
                <a:cs typeface="Arial" panose="020B0604020202020204" pitchFamily="34" charset="0"/>
              </a:rPr>
              <a:t>Kinman</a:t>
            </a:r>
            <a:r>
              <a:rPr lang="en-GB" sz="1600" kern="0" dirty="0">
                <a:solidFill>
                  <a:srgbClr val="000000"/>
                </a:solidFill>
                <a:latin typeface="Arial" panose="020B0604020202020204" pitchFamily="34" charset="0"/>
                <a:ea typeface="Arial Unicode MS" pitchFamily="2"/>
                <a:cs typeface="Arial" panose="020B0604020202020204" pitchFamily="34" charset="0"/>
              </a:rPr>
              <a:t>, 2011</a:t>
            </a:r>
          </a:p>
          <a:p>
            <a:pPr marL="252182" indent="-252182">
              <a:spcBef>
                <a:spcPts val="521"/>
              </a:spcBef>
              <a:tabLst>
                <a:tab pos="252182" algn="l"/>
                <a:tab pos="587792" algn="l"/>
                <a:tab pos="924753" algn="l"/>
                <a:tab pos="1261714" algn="l"/>
                <a:tab pos="1598675" algn="l"/>
                <a:tab pos="1935629" algn="l"/>
                <a:tab pos="2272590" algn="l"/>
                <a:tab pos="2609551" algn="l"/>
                <a:tab pos="2946512" algn="l"/>
                <a:tab pos="3283473" algn="l"/>
                <a:tab pos="3620434" algn="l"/>
                <a:tab pos="3957395" algn="l"/>
                <a:tab pos="4294349" algn="l"/>
                <a:tab pos="4631042" algn="l"/>
                <a:tab pos="4968003" algn="l"/>
                <a:tab pos="5304965" algn="l"/>
                <a:tab pos="5641919" algn="l"/>
                <a:tab pos="5978879" algn="l"/>
                <a:tab pos="6315840" algn="l"/>
                <a:tab pos="6652802" algn="l"/>
                <a:tab pos="6989762" algn="l"/>
                <a:tab pos="7075625" algn="l"/>
                <a:tab pos="7412579" algn="l"/>
                <a:tab pos="7749539" algn="l"/>
                <a:tab pos="8086233" algn="l"/>
              </a:tabLst>
              <a:defRPr sz="1800" b="0" i="0" u="none" strike="noStrike" kern="0" cap="none" spc="0" baseline="0">
                <a:solidFill>
                  <a:srgbClr val="000000"/>
                </a:solidFill>
                <a:uFillTx/>
              </a:defRPr>
            </a:pPr>
            <a:endParaRPr lang="en-GB" sz="1400" kern="0" dirty="0">
              <a:solidFill>
                <a:srgbClr val="000000"/>
              </a:solidFill>
              <a:latin typeface="Arial"/>
              <a:ea typeface="Arial Unicode MS" pitchFamily="2"/>
              <a:cs typeface="Tahoma" pitchFamily="2"/>
            </a:endParaRPr>
          </a:p>
        </p:txBody>
      </p:sp>
      <p:pic>
        <p:nvPicPr>
          <p:cNvPr id="5" name="Picture 4" descr="A sunset in the background&#10;&#10;Description generated with high confidence">
            <a:extLst>
              <a:ext uri="{FF2B5EF4-FFF2-40B4-BE49-F238E27FC236}">
                <a16:creationId xmlns:a16="http://schemas.microsoft.com/office/drawing/2014/main" id="{F6E03D84-64F3-4F34-8B8D-856B5F3A01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3635896" cy="6237312"/>
          </a:xfrm>
          <a:prstGeom prst="rect">
            <a:avLst/>
          </a:prstGeom>
        </p:spPr>
      </p:pic>
      <p:sp>
        <p:nvSpPr>
          <p:cNvPr id="6" name="TextBox 5">
            <a:extLst>
              <a:ext uri="{FF2B5EF4-FFF2-40B4-BE49-F238E27FC236}">
                <a16:creationId xmlns:a16="http://schemas.microsoft.com/office/drawing/2014/main" id="{3F63FF58-5017-4F81-AA58-8A902A3FF6BB}"/>
              </a:ext>
            </a:extLst>
          </p:cNvPr>
          <p:cNvSpPr txBox="1"/>
          <p:nvPr/>
        </p:nvSpPr>
        <p:spPr>
          <a:xfrm>
            <a:off x="-72008" y="6453336"/>
            <a:ext cx="9144000" cy="230832"/>
          </a:xfrm>
          <a:prstGeom prst="rect">
            <a:avLst/>
          </a:prstGeom>
          <a:noFill/>
        </p:spPr>
        <p:txBody>
          <a:bodyPr wrap="square" rtlCol="0">
            <a:spAutoFit/>
          </a:bodyPr>
          <a:lstStyle/>
          <a:p>
            <a:r>
              <a:rPr lang="en-GB" sz="900" dirty="0">
                <a:hlinkClick r:id="rId4" tooltip="http://marjovmedia.deviantart.com/art/Moon-reflection-271171117"/>
              </a:rPr>
              <a:t>This Photo</a:t>
            </a:r>
            <a:r>
              <a:rPr lang="en-GB" sz="900" dirty="0"/>
              <a:t> by Unknown Author is licensed under </a:t>
            </a:r>
            <a:r>
              <a:rPr lang="en-GB" sz="900" dirty="0">
                <a:hlinkClick r:id="rId5" tooltip="https://creativecommons.org/licenses/by/3.0/"/>
              </a:rPr>
              <a:t>CC BY</a:t>
            </a:r>
            <a:endParaRPr lang="en-GB" sz="900" dirty="0"/>
          </a:p>
        </p:txBody>
      </p:sp>
    </p:spTree>
    <p:extLst>
      <p:ext uri="{BB962C8B-B14F-4D97-AF65-F5344CB8AC3E}">
        <p14:creationId xmlns:p14="http://schemas.microsoft.com/office/powerpoint/2010/main" val="30754589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3A130D5-3F13-4A33-9106-FC2F83A607A7}"/>
              </a:ext>
            </a:extLst>
          </p:cNvPr>
          <p:cNvSpPr/>
          <p:nvPr/>
        </p:nvSpPr>
        <p:spPr>
          <a:xfrm>
            <a:off x="1403648" y="332656"/>
            <a:ext cx="6172200" cy="85725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anchor="ctr" anchorCtr="1" compatLnSpc="0"/>
          <a:lstStyle/>
          <a:p>
            <a:pPr algn="ctr">
              <a:defRPr sz="1800" b="0" i="0" u="none" strike="noStrike" kern="0" cap="none" spc="0" baseline="0">
                <a:solidFill>
                  <a:srgbClr val="000000"/>
                </a:solidFill>
                <a:uFillTx/>
              </a:defRPr>
            </a:pPr>
            <a:r>
              <a:rPr lang="en-GB" sz="4000" b="1" kern="0" dirty="0">
                <a:solidFill>
                  <a:srgbClr val="000000"/>
                </a:solidFill>
                <a:latin typeface="Arial" panose="020B0604020202020204" pitchFamily="34" charset="0"/>
                <a:ea typeface="Arial Unicode MS" pitchFamily="2"/>
                <a:cs typeface="Arial" panose="020B0604020202020204" pitchFamily="34" charset="0"/>
              </a:rPr>
              <a:t>How?</a:t>
            </a:r>
          </a:p>
        </p:txBody>
      </p:sp>
      <p:sp>
        <p:nvSpPr>
          <p:cNvPr id="3" name="Freeform 2">
            <a:extLst>
              <a:ext uri="{FF2B5EF4-FFF2-40B4-BE49-F238E27FC236}">
                <a16:creationId xmlns:a16="http://schemas.microsoft.com/office/drawing/2014/main" id="{7F7A280F-9169-4F56-89A3-39CB83125AED}"/>
              </a:ext>
            </a:extLst>
          </p:cNvPr>
          <p:cNvSpPr/>
          <p:nvPr/>
        </p:nvSpPr>
        <p:spPr>
          <a:xfrm>
            <a:off x="1619672" y="1489093"/>
            <a:ext cx="6696744" cy="369689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compatLnSpc="0"/>
          <a:lstStyle/>
          <a:p>
            <a:pPr marL="252182" indent="-252182">
              <a:spcBef>
                <a:spcPts val="521"/>
              </a:spcBef>
              <a:tabLst>
                <a:tab pos="252182" algn="l"/>
                <a:tab pos="587792" algn="l"/>
                <a:tab pos="924753" algn="l"/>
                <a:tab pos="1261714" algn="l"/>
                <a:tab pos="1598675" algn="l"/>
                <a:tab pos="1935629" algn="l"/>
                <a:tab pos="2272590" algn="l"/>
                <a:tab pos="2609551" algn="l"/>
                <a:tab pos="2946512" algn="l"/>
                <a:tab pos="3283473" algn="l"/>
                <a:tab pos="3620434" algn="l"/>
                <a:tab pos="3957395" algn="l"/>
                <a:tab pos="4294349" algn="l"/>
                <a:tab pos="4631042" algn="l"/>
                <a:tab pos="4968003" algn="l"/>
                <a:tab pos="5304965" algn="l"/>
                <a:tab pos="5641919" algn="l"/>
                <a:tab pos="5978879" algn="l"/>
                <a:tab pos="6315840" algn="l"/>
                <a:tab pos="6652802" algn="l"/>
                <a:tab pos="6989762" algn="l"/>
                <a:tab pos="7075625" algn="l"/>
                <a:tab pos="7412579" algn="l"/>
                <a:tab pos="7749539" algn="l"/>
                <a:tab pos="8086233" algn="l"/>
              </a:tabLst>
              <a:defRPr sz="1800" b="0" i="0" u="none" strike="noStrike" kern="0" cap="none" spc="0" baseline="0">
                <a:solidFill>
                  <a:srgbClr val="000000"/>
                </a:solidFill>
                <a:uFillTx/>
              </a:defRPr>
            </a:pPr>
            <a:r>
              <a:rPr lang="en-GB" sz="2800" kern="0" dirty="0">
                <a:solidFill>
                  <a:srgbClr val="000000"/>
                </a:solidFill>
                <a:latin typeface="Arial" panose="020B0604020202020204" pitchFamily="34" charset="0"/>
                <a:ea typeface="Arial Unicode MS" pitchFamily="2"/>
                <a:cs typeface="Arial" panose="020B0604020202020204" pitchFamily="34" charset="0"/>
              </a:rPr>
              <a:t>by asking questions like…</a:t>
            </a:r>
          </a:p>
          <a:p>
            <a:pPr marL="252182" indent="-252182">
              <a:spcBef>
                <a:spcPts val="521"/>
              </a:spcBef>
              <a:tabLst>
                <a:tab pos="252182" algn="l"/>
                <a:tab pos="587792" algn="l"/>
                <a:tab pos="924753" algn="l"/>
                <a:tab pos="1261714" algn="l"/>
                <a:tab pos="1598675" algn="l"/>
                <a:tab pos="1935629" algn="l"/>
                <a:tab pos="2272590" algn="l"/>
                <a:tab pos="2609551" algn="l"/>
                <a:tab pos="2946512" algn="l"/>
                <a:tab pos="3283473" algn="l"/>
                <a:tab pos="3620434" algn="l"/>
                <a:tab pos="3957395" algn="l"/>
                <a:tab pos="4294349" algn="l"/>
                <a:tab pos="4631042" algn="l"/>
                <a:tab pos="4968003" algn="l"/>
                <a:tab pos="5304965" algn="l"/>
                <a:tab pos="5641919" algn="l"/>
                <a:tab pos="5978879" algn="l"/>
                <a:tab pos="6315840" algn="l"/>
                <a:tab pos="6652802" algn="l"/>
                <a:tab pos="6989762" algn="l"/>
                <a:tab pos="7075625" algn="l"/>
                <a:tab pos="7412579" algn="l"/>
                <a:tab pos="7749539" algn="l"/>
                <a:tab pos="8086233" algn="l"/>
              </a:tabLst>
              <a:defRPr sz="1800" b="0" i="0" u="none" strike="noStrike" kern="0" cap="none" spc="0" baseline="0">
                <a:solidFill>
                  <a:srgbClr val="000000"/>
                </a:solidFill>
                <a:uFillTx/>
              </a:defRPr>
            </a:pPr>
            <a:endParaRPr lang="en-GB" sz="2800" kern="0" dirty="0">
              <a:solidFill>
                <a:srgbClr val="000000"/>
              </a:solidFill>
              <a:latin typeface="Arial" panose="020B0604020202020204" pitchFamily="34" charset="0"/>
              <a:ea typeface="Arial Unicode MS" pitchFamily="2"/>
              <a:cs typeface="Arial" panose="020B0604020202020204" pitchFamily="34" charset="0"/>
            </a:endParaRPr>
          </a:p>
          <a:p>
            <a:pPr marL="342900" indent="-342900">
              <a:spcBef>
                <a:spcPts val="521"/>
              </a:spcBef>
              <a:buSzPct val="75000"/>
              <a:buFont typeface="Arial" panose="020B0604020202020204" pitchFamily="34" charset="0"/>
              <a:buChar char="•"/>
              <a:defRPr sz="1800" b="0" i="0" u="none" strike="noStrike" kern="0" cap="none" spc="0" baseline="0">
                <a:solidFill>
                  <a:srgbClr val="000000"/>
                </a:solidFill>
                <a:uFillTx/>
              </a:defRPr>
            </a:pPr>
            <a:r>
              <a:rPr lang="en-GB" sz="2800" kern="0" dirty="0">
                <a:latin typeface="Arial" panose="020B0604020202020204" pitchFamily="34" charset="0"/>
                <a:ea typeface="Arial Unicode MS" pitchFamily="2"/>
                <a:cs typeface="Arial" panose="020B0604020202020204" pitchFamily="34" charset="0"/>
              </a:rPr>
              <a:t>how do you feel about this situation?</a:t>
            </a:r>
          </a:p>
          <a:p>
            <a:pPr marL="342900" indent="-342900">
              <a:spcBef>
                <a:spcPts val="521"/>
              </a:spcBef>
              <a:buFont typeface="Arial" panose="020B0604020202020204" pitchFamily="34" charset="0"/>
              <a:buChar char="•"/>
              <a:defRPr sz="1800" b="0" i="0" u="none" strike="noStrike" kern="0" cap="none" spc="0" baseline="0">
                <a:solidFill>
                  <a:srgbClr val="000000"/>
                </a:solidFill>
                <a:uFillTx/>
              </a:defRPr>
            </a:pPr>
            <a:endParaRPr lang="en-GB" sz="2800" kern="0" dirty="0">
              <a:latin typeface="Arial" panose="020B0604020202020204" pitchFamily="34" charset="0"/>
              <a:ea typeface="Arial Unicode MS" pitchFamily="2"/>
              <a:cs typeface="Arial" panose="020B0604020202020204" pitchFamily="34" charset="0"/>
            </a:endParaRPr>
          </a:p>
          <a:p>
            <a:pPr marL="342900" indent="-342900">
              <a:spcBef>
                <a:spcPts val="521"/>
              </a:spcBef>
              <a:buSzPct val="75000"/>
              <a:buFont typeface="Arial" panose="020B0604020202020204" pitchFamily="34" charset="0"/>
              <a:buChar char="•"/>
              <a:defRPr sz="1800" b="0" i="0" u="none" strike="noStrike" kern="0" cap="none" spc="0" baseline="0">
                <a:solidFill>
                  <a:srgbClr val="000000"/>
                </a:solidFill>
                <a:uFillTx/>
              </a:defRPr>
            </a:pPr>
            <a:r>
              <a:rPr lang="en-GB" sz="2800" kern="0" dirty="0">
                <a:latin typeface="Arial" panose="020B0604020202020204" pitchFamily="34" charset="0"/>
                <a:ea typeface="Arial Unicode MS" pitchFamily="2"/>
                <a:cs typeface="Arial" panose="020B0604020202020204" pitchFamily="34" charset="0"/>
              </a:rPr>
              <a:t>what do you think this means?</a:t>
            </a:r>
          </a:p>
          <a:p>
            <a:pPr marL="342900" indent="-342900">
              <a:spcBef>
                <a:spcPts val="521"/>
              </a:spcBef>
              <a:buSzPct val="75000"/>
              <a:buFont typeface="Arial" panose="020B0604020202020204" pitchFamily="34" charset="0"/>
              <a:buChar char="•"/>
              <a:defRPr sz="1800" b="0" i="0" u="none" strike="noStrike" kern="0" cap="none" spc="0" baseline="0">
                <a:solidFill>
                  <a:srgbClr val="000000"/>
                </a:solidFill>
                <a:uFillTx/>
              </a:defRPr>
            </a:pPr>
            <a:endParaRPr lang="en-GB" sz="2800" kern="0" dirty="0">
              <a:latin typeface="Arial" panose="020B0604020202020204" pitchFamily="34" charset="0"/>
              <a:ea typeface="Arial Unicode MS" pitchFamily="2"/>
              <a:cs typeface="Arial" panose="020B0604020202020204" pitchFamily="34" charset="0"/>
            </a:endParaRPr>
          </a:p>
          <a:p>
            <a:pPr marL="342900" indent="-342900">
              <a:spcBef>
                <a:spcPts val="521"/>
              </a:spcBef>
              <a:buSzPct val="75000"/>
              <a:buFont typeface="Arial" panose="020B0604020202020204" pitchFamily="34" charset="0"/>
              <a:buChar char="•"/>
              <a:defRPr sz="1800" b="0" i="0" u="none" strike="noStrike" kern="0" cap="none" spc="0" baseline="0">
                <a:solidFill>
                  <a:srgbClr val="000000"/>
                </a:solidFill>
                <a:uFillTx/>
              </a:defRPr>
            </a:pPr>
            <a:r>
              <a:rPr lang="en-GB" sz="2800" kern="0" dirty="0">
                <a:latin typeface="Arial" panose="020B0604020202020204" pitchFamily="34" charset="0"/>
                <a:ea typeface="Arial Unicode MS" pitchFamily="2"/>
                <a:cs typeface="Arial" panose="020B0604020202020204" pitchFamily="34" charset="0"/>
              </a:rPr>
              <a:t>could you have done this differently?</a:t>
            </a:r>
          </a:p>
          <a:p>
            <a:pPr marL="342900" indent="-342900">
              <a:spcBef>
                <a:spcPts val="521"/>
              </a:spcBef>
              <a:buSzPct val="75000"/>
              <a:buFont typeface="Arial" panose="020B0604020202020204" pitchFamily="34" charset="0"/>
              <a:buChar char="•"/>
              <a:defRPr sz="1800" b="0" i="0" u="none" strike="noStrike" kern="0" cap="none" spc="0" baseline="0">
                <a:solidFill>
                  <a:srgbClr val="000000"/>
                </a:solidFill>
                <a:uFillTx/>
              </a:defRPr>
            </a:pPr>
            <a:endParaRPr lang="en-GB" sz="2800" kern="0" dirty="0">
              <a:latin typeface="Arial" panose="020B0604020202020204" pitchFamily="34" charset="0"/>
              <a:ea typeface="Arial Unicode MS" pitchFamily="2"/>
              <a:cs typeface="Arial" panose="020B0604020202020204" pitchFamily="34" charset="0"/>
            </a:endParaRPr>
          </a:p>
          <a:p>
            <a:pPr marL="342900" indent="-342900">
              <a:spcBef>
                <a:spcPts val="521"/>
              </a:spcBef>
              <a:buSzPct val="75000"/>
              <a:buFont typeface="Arial" panose="020B0604020202020204" pitchFamily="34" charset="0"/>
              <a:buChar char="•"/>
              <a:defRPr sz="1800" b="0" i="0" u="none" strike="noStrike" kern="0" cap="none" spc="0" baseline="0">
                <a:solidFill>
                  <a:srgbClr val="000000"/>
                </a:solidFill>
                <a:uFillTx/>
              </a:defRPr>
            </a:pPr>
            <a:r>
              <a:rPr lang="en-GB" sz="2800" kern="0" dirty="0">
                <a:latin typeface="Arial" panose="020B0604020202020204" pitchFamily="34" charset="0"/>
                <a:ea typeface="Arial Unicode MS" pitchFamily="2"/>
                <a:cs typeface="Arial" panose="020B0604020202020204" pitchFamily="34" charset="0"/>
              </a:rPr>
              <a:t>what does this remind you of?</a:t>
            </a:r>
          </a:p>
          <a:p>
            <a:pPr marL="342900" indent="-342900">
              <a:spcBef>
                <a:spcPts val="521"/>
              </a:spcBef>
              <a:buFont typeface="Arial" panose="020B0604020202020204" pitchFamily="34" charset="0"/>
              <a:buChar char="•"/>
              <a:defRPr sz="1800" b="0" i="0" u="none" strike="noStrike" kern="0" cap="none" spc="0" baseline="0">
                <a:solidFill>
                  <a:srgbClr val="000000"/>
                </a:solidFill>
                <a:uFillTx/>
              </a:defRPr>
            </a:pPr>
            <a:endParaRPr lang="en-GB" sz="2800" kern="0" dirty="0">
              <a:latin typeface="Arial" panose="020B0604020202020204" pitchFamily="34" charset="0"/>
              <a:ea typeface="Arial Unicode MS" pitchFamily="2"/>
              <a:cs typeface="Arial" panose="020B0604020202020204" pitchFamily="34" charset="0"/>
            </a:endParaRPr>
          </a:p>
          <a:p>
            <a:pPr marL="252182" indent="-252182">
              <a:spcBef>
                <a:spcPts val="521"/>
              </a:spcBef>
              <a:tabLst>
                <a:tab pos="252182" algn="l"/>
                <a:tab pos="587792" algn="l"/>
                <a:tab pos="924753" algn="l"/>
                <a:tab pos="1261714" algn="l"/>
                <a:tab pos="1598675" algn="l"/>
                <a:tab pos="1935629" algn="l"/>
                <a:tab pos="2272590" algn="l"/>
                <a:tab pos="2609551" algn="l"/>
                <a:tab pos="2946512" algn="l"/>
                <a:tab pos="3283473" algn="l"/>
                <a:tab pos="3620434" algn="l"/>
                <a:tab pos="3957395" algn="l"/>
                <a:tab pos="4294349" algn="l"/>
                <a:tab pos="4631042" algn="l"/>
                <a:tab pos="4968003" algn="l"/>
                <a:tab pos="5304965" algn="l"/>
                <a:tab pos="5641919" algn="l"/>
                <a:tab pos="5978879" algn="l"/>
                <a:tab pos="6315840" algn="l"/>
                <a:tab pos="6652802" algn="l"/>
                <a:tab pos="6989762" algn="l"/>
                <a:tab pos="7075625" algn="l"/>
                <a:tab pos="7412579" algn="l"/>
                <a:tab pos="7749539" algn="l"/>
                <a:tab pos="8086233" algn="l"/>
              </a:tabLst>
              <a:defRPr sz="1800" b="0" i="0" u="none" strike="noStrike" kern="0" cap="none" spc="0" baseline="0">
                <a:solidFill>
                  <a:srgbClr val="000000"/>
                </a:solidFill>
                <a:uFillTx/>
              </a:defRPr>
            </a:pPr>
            <a:r>
              <a:rPr lang="en-GB" sz="2800" kern="0" dirty="0">
                <a:solidFill>
                  <a:srgbClr val="000000"/>
                </a:solidFill>
                <a:latin typeface="Arial" panose="020B0604020202020204" pitchFamily="34" charset="0"/>
                <a:ea typeface="Arial Unicode MS" pitchFamily="2"/>
                <a:cs typeface="Arial" panose="020B0604020202020204" pitchFamily="34" charset="0"/>
              </a:rPr>
              <a:t>			and more…</a:t>
            </a:r>
          </a:p>
          <a:p>
            <a:pPr marL="252182" indent="-252182">
              <a:spcBef>
                <a:spcPts val="521"/>
              </a:spcBef>
              <a:tabLst>
                <a:tab pos="252182" algn="l"/>
                <a:tab pos="587792" algn="l"/>
                <a:tab pos="924753" algn="l"/>
                <a:tab pos="1261714" algn="l"/>
                <a:tab pos="1598675" algn="l"/>
                <a:tab pos="1935629" algn="l"/>
                <a:tab pos="2272590" algn="l"/>
                <a:tab pos="2609551" algn="l"/>
                <a:tab pos="2946512" algn="l"/>
                <a:tab pos="3283473" algn="l"/>
                <a:tab pos="3620434" algn="l"/>
                <a:tab pos="3957395" algn="l"/>
                <a:tab pos="4294349" algn="l"/>
                <a:tab pos="4631042" algn="l"/>
                <a:tab pos="4968003" algn="l"/>
                <a:tab pos="5304965" algn="l"/>
                <a:tab pos="5641919" algn="l"/>
                <a:tab pos="5978879" algn="l"/>
                <a:tab pos="6315840" algn="l"/>
                <a:tab pos="6652802" algn="l"/>
                <a:tab pos="6989762" algn="l"/>
                <a:tab pos="7075625" algn="l"/>
                <a:tab pos="7412579" algn="l"/>
                <a:tab pos="7749539" algn="l"/>
                <a:tab pos="8086233" algn="l"/>
              </a:tabLst>
              <a:defRPr sz="1800" b="0" i="0" u="none" strike="noStrike" kern="0" cap="none" spc="0" baseline="0">
                <a:solidFill>
                  <a:srgbClr val="000000"/>
                </a:solidFill>
                <a:uFillTx/>
              </a:defRPr>
            </a:pPr>
            <a:endParaRPr lang="en-GB" sz="2800" kern="0" dirty="0">
              <a:solidFill>
                <a:srgbClr val="000000"/>
              </a:solidFill>
              <a:latin typeface="Arial"/>
              <a:ea typeface="Arial Unicode MS" pitchFamily="2"/>
              <a:cs typeface="Tahoma" pitchFamily="2"/>
            </a:endParaRPr>
          </a:p>
        </p:txBody>
      </p:sp>
    </p:spTree>
    <p:extLst>
      <p:ext uri="{BB962C8B-B14F-4D97-AF65-F5344CB8AC3E}">
        <p14:creationId xmlns:p14="http://schemas.microsoft.com/office/powerpoint/2010/main" val="27796720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
            <a:extLst>
              <a:ext uri="{FF2B5EF4-FFF2-40B4-BE49-F238E27FC236}">
                <a16:creationId xmlns:a16="http://schemas.microsoft.com/office/drawing/2014/main" id="{F7E4D0BE-F20D-4D43-ADD0-5BE960E72C13}"/>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1pPr>
            <a:lvl2pPr algn="ct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2pPr>
            <a:lvl3pPr algn="ct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3pPr>
            <a:lvl4pPr algn="ct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4pPr>
            <a:lvl5pPr algn="ct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5pPr>
            <a:lvl6pPr marL="25146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6pPr>
            <a:lvl7pPr marL="29718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7pPr>
            <a:lvl8pPr marL="34290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8pPr>
            <a:lvl9pPr marL="38862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9pPr>
          </a:lstStyle>
          <a:p>
            <a:pPr eaLnBrk="1" hangingPunct="1">
              <a:buClrTx/>
              <a:buFontTx/>
              <a:buNone/>
            </a:pPr>
            <a:r>
              <a:rPr lang="en-GB" altLang="en-US" sz="4000" b="1" dirty="0">
                <a:solidFill>
                  <a:srgbClr val="000000"/>
                </a:solidFill>
                <a:latin typeface="Arial" panose="020B0604020202020204" pitchFamily="34" charset="0"/>
                <a:cs typeface="Arial" panose="020B0604020202020204" pitchFamily="34" charset="0"/>
              </a:rPr>
              <a:t>Emotion and defensible practice</a:t>
            </a:r>
          </a:p>
        </p:txBody>
      </p:sp>
      <p:sp>
        <p:nvSpPr>
          <p:cNvPr id="91139" name="Text Box 2">
            <a:extLst>
              <a:ext uri="{FF2B5EF4-FFF2-40B4-BE49-F238E27FC236}">
                <a16:creationId xmlns:a16="http://schemas.microsoft.com/office/drawing/2014/main" id="{9F05AF3F-EA70-4EAE-9187-6B18A542FB8A}"/>
              </a:ext>
            </a:extLst>
          </p:cNvPr>
          <p:cNvSpPr txBox="1">
            <a:spLocks noChangeArrowheads="1"/>
          </p:cNvSpPr>
          <p:nvPr/>
        </p:nvSpPr>
        <p:spPr bwMode="auto">
          <a:xfrm>
            <a:off x="428625" y="1357313"/>
            <a:ext cx="8229600" cy="581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lgn="ct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1pPr>
            <a:lvl2pPr algn="ct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2pPr>
            <a:lvl3pPr algn="ct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3pPr>
            <a:lvl4pPr algn="ct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4pPr>
            <a:lvl5pPr algn="ctr">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5pPr>
            <a:lvl6pPr marL="25146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6pPr>
            <a:lvl7pPr marL="29718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7pPr>
            <a:lvl8pPr marL="34290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8pPr>
            <a:lvl9pPr marL="38862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bg1"/>
                </a:solidFill>
                <a:latin typeface="Verdana" panose="020B0604030504040204" pitchFamily="34" charset="0"/>
                <a:ea typeface="Microsoft YaHei" panose="020B0503020204020204" pitchFamily="34" charset="-122"/>
              </a:defRPr>
            </a:lvl9pPr>
          </a:lstStyle>
          <a:p>
            <a:pPr marL="342900" indent="-342900" algn="l" eaLnBrk="1" hangingPunct="1">
              <a:spcBef>
                <a:spcPts val="600"/>
              </a:spcBef>
              <a:buClrTx/>
              <a:buFont typeface="Arial" panose="020B0604020202020204" pitchFamily="34" charset="0"/>
              <a:buChar char="•"/>
            </a:pPr>
            <a:r>
              <a:rPr lang="en-GB" altLang="en-US" sz="2400" dirty="0">
                <a:solidFill>
                  <a:srgbClr val="000000"/>
                </a:solidFill>
                <a:latin typeface="Arial" panose="020B0604020202020204" pitchFamily="34" charset="0"/>
                <a:cs typeface="Arial" panose="020B0604020202020204" pitchFamily="34" charset="0"/>
              </a:rPr>
              <a:t>emotion is critical to judgement</a:t>
            </a:r>
          </a:p>
          <a:p>
            <a:pPr marL="342900" indent="-342900" algn="l" eaLnBrk="1" hangingPunct="1">
              <a:spcBef>
                <a:spcPts val="600"/>
              </a:spcBef>
              <a:buClrTx/>
              <a:buFont typeface="Arial" panose="020B0604020202020204" pitchFamily="34" charset="0"/>
              <a:buChar char="•"/>
            </a:pPr>
            <a:endParaRPr lang="en-GB" altLang="en-US" sz="2400" dirty="0">
              <a:solidFill>
                <a:srgbClr val="000000"/>
              </a:solidFill>
              <a:latin typeface="Arial" panose="020B0604020202020204" pitchFamily="34" charset="0"/>
              <a:cs typeface="Arial" panose="020B0604020202020204" pitchFamily="34" charset="0"/>
            </a:endParaRPr>
          </a:p>
          <a:p>
            <a:pPr marL="342900" indent="-342900" algn="l" eaLnBrk="1" hangingPunct="1">
              <a:spcBef>
                <a:spcPts val="600"/>
              </a:spcBef>
              <a:buClrTx/>
              <a:buFont typeface="Arial" panose="020B0604020202020204" pitchFamily="34" charset="0"/>
              <a:buChar char="•"/>
            </a:pPr>
            <a:r>
              <a:rPr lang="en-GB" altLang="en-US" sz="2400" dirty="0">
                <a:solidFill>
                  <a:srgbClr val="000000"/>
                </a:solidFill>
                <a:latin typeface="Arial" panose="020B0604020202020204" pitchFamily="34" charset="0"/>
                <a:cs typeface="Arial" panose="020B0604020202020204" pitchFamily="34" charset="0"/>
              </a:rPr>
              <a:t>“Leaders in high performing companies have twice as much Emotional Intelligence in those as low performing companies.”</a:t>
            </a:r>
          </a:p>
          <a:p>
            <a:pPr marL="0" indent="0" algn="l" eaLnBrk="1" hangingPunct="1">
              <a:spcBef>
                <a:spcPts val="600"/>
              </a:spcBef>
              <a:buClrTx/>
            </a:pPr>
            <a:r>
              <a:rPr lang="en-GB" altLang="en-US" sz="2400" dirty="0">
                <a:solidFill>
                  <a:srgbClr val="000000"/>
                </a:solidFill>
                <a:latin typeface="Arial" panose="020B0604020202020204" pitchFamily="34" charset="0"/>
                <a:cs typeface="Arial" panose="020B0604020202020204" pitchFamily="34" charset="0"/>
              </a:rPr>
              <a:t>	 </a:t>
            </a:r>
            <a:r>
              <a:rPr lang="en-GB" altLang="en-US" sz="2000" dirty="0">
                <a:solidFill>
                  <a:srgbClr val="000000"/>
                </a:solidFill>
                <a:latin typeface="Arial" panose="020B0604020202020204" pitchFamily="34" charset="0"/>
                <a:cs typeface="Arial" panose="020B0604020202020204" pitchFamily="34" charset="0"/>
              </a:rPr>
              <a:t>Goleman, 1998</a:t>
            </a:r>
          </a:p>
          <a:p>
            <a:pPr marL="342900" indent="-342900" algn="l" eaLnBrk="1" hangingPunct="1">
              <a:spcBef>
                <a:spcPts val="600"/>
              </a:spcBef>
              <a:buClrTx/>
              <a:buFont typeface="Arial" panose="020B0604020202020204" pitchFamily="34" charset="0"/>
              <a:buChar char="•"/>
            </a:pPr>
            <a:endParaRPr lang="en-GB" altLang="en-US" sz="2400" dirty="0">
              <a:solidFill>
                <a:srgbClr val="000000"/>
              </a:solidFill>
              <a:latin typeface="Arial" panose="020B0604020202020204" pitchFamily="34" charset="0"/>
              <a:cs typeface="Arial" panose="020B0604020202020204" pitchFamily="34" charset="0"/>
            </a:endParaRPr>
          </a:p>
          <a:p>
            <a:pPr marL="342900" indent="-342900" algn="l" eaLnBrk="1" hangingPunct="1">
              <a:spcBef>
                <a:spcPts val="600"/>
              </a:spcBef>
              <a:buClrTx/>
              <a:buFont typeface="Arial" panose="020B0604020202020204" pitchFamily="34" charset="0"/>
              <a:buChar char="•"/>
            </a:pPr>
            <a:r>
              <a:rPr lang="en-GB" altLang="en-US" sz="2400" dirty="0">
                <a:solidFill>
                  <a:srgbClr val="000000"/>
                </a:solidFill>
                <a:latin typeface="Arial" panose="020B0604020202020204" pitchFamily="34" charset="0"/>
                <a:cs typeface="Arial" panose="020B0604020202020204" pitchFamily="34" charset="0"/>
              </a:rPr>
              <a:t>“A system that seeks to ignore emotions is in danger of leaving them to have an unknown and possibly harmful impact on the work, and is also neglecting a rich source of data to help us understand what is going on.” </a:t>
            </a:r>
          </a:p>
          <a:p>
            <a:pPr marL="0" indent="0" algn="l" eaLnBrk="1" hangingPunct="1">
              <a:spcBef>
                <a:spcPts val="600"/>
              </a:spcBef>
              <a:buClrTx/>
            </a:pPr>
            <a:r>
              <a:rPr lang="en-GB" altLang="en-US" sz="2000" dirty="0">
                <a:solidFill>
                  <a:srgbClr val="000000"/>
                </a:solidFill>
                <a:latin typeface="Arial" panose="020B0604020202020204" pitchFamily="34" charset="0"/>
                <a:cs typeface="Arial" panose="020B0604020202020204" pitchFamily="34" charset="0"/>
              </a:rPr>
              <a:t>	</a:t>
            </a:r>
            <a:r>
              <a:rPr lang="en-GB" altLang="en-US" sz="1400" dirty="0">
                <a:solidFill>
                  <a:srgbClr val="000000"/>
                </a:solidFill>
                <a:latin typeface="Arial" panose="020B0604020202020204" pitchFamily="34" charset="0"/>
                <a:cs typeface="Arial" panose="020B0604020202020204" pitchFamily="34" charset="0"/>
              </a:rPr>
              <a:t>Munro, 2008 </a:t>
            </a:r>
            <a:br>
              <a:rPr lang="en-GB" altLang="en-US" sz="2400" dirty="0">
                <a:solidFill>
                  <a:srgbClr val="000000"/>
                </a:solidFill>
                <a:latin typeface="Arial" panose="020B0604020202020204" pitchFamily="34" charset="0"/>
                <a:cs typeface="Arial" panose="020B0604020202020204" pitchFamily="34" charset="0"/>
              </a:rPr>
            </a:br>
            <a:endParaRPr lang="en-GB" altLang="en-US" sz="2400" dirty="0">
              <a:solidFill>
                <a:srgbClr val="000000"/>
              </a:solidFill>
              <a:latin typeface="Arial" panose="020B0604020202020204" pitchFamily="34" charset="0"/>
              <a:cs typeface="Arial" panose="020B0604020202020204" pitchFamily="34" charset="0"/>
            </a:endParaRPr>
          </a:p>
          <a:p>
            <a:pPr algn="l" eaLnBrk="1" hangingPunct="1">
              <a:spcBef>
                <a:spcPts val="700"/>
              </a:spcBef>
              <a:buClrTx/>
              <a:buFontTx/>
              <a:buNone/>
            </a:pPr>
            <a:endParaRPr lang="en-GB" altLang="en-US" sz="2800" dirty="0">
              <a:solidFill>
                <a:srgbClr val="000000"/>
              </a:solidFill>
              <a:latin typeface="Arial" panose="020B0604020202020204" pitchFamily="34" charset="0"/>
            </a:endParaRPr>
          </a:p>
          <a:p>
            <a:pPr algn="l" eaLnBrk="1" hangingPunct="1">
              <a:spcBef>
                <a:spcPts val="700"/>
              </a:spcBef>
              <a:buClrTx/>
              <a:buFontTx/>
              <a:buNone/>
            </a:pPr>
            <a:endParaRPr lang="en-GB" altLang="en-US"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2199116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28625" y="1052736"/>
            <a:ext cx="8505015" cy="4968552"/>
          </a:xfrm>
        </p:spPr>
        <p:txBody>
          <a:bodyPr>
            <a:normAutofit fontScale="40000" lnSpcReduction="20000"/>
          </a:bodyPr>
          <a:lstStyle/>
          <a:p>
            <a:pPr marL="0" eaLnBrk="1" hangingPunct="1">
              <a:buFont typeface="Wingdings" charset="0"/>
              <a:buNone/>
            </a:pPr>
            <a:r>
              <a:rPr lang="en-GB" sz="10000" dirty="0">
                <a:latin typeface="Arial" panose="020B0604020202020204" pitchFamily="34" charset="0"/>
                <a:cs typeface="Arial" panose="020B0604020202020204" pitchFamily="34" charset="0"/>
              </a:rPr>
              <a:t>With an issue as important as children</a:t>
            </a:r>
            <a:r>
              <a:rPr lang="ja-JP" altLang="en-GB" sz="10000" dirty="0">
                <a:latin typeface="Arial" panose="020B0604020202020204" pitchFamily="34" charset="0"/>
                <a:cs typeface="Arial" panose="020B0604020202020204" pitchFamily="34" charset="0"/>
              </a:rPr>
              <a:t>’</a:t>
            </a:r>
            <a:r>
              <a:rPr lang="en-GB" sz="10000" dirty="0">
                <a:latin typeface="Arial" panose="020B0604020202020204" pitchFamily="34" charset="0"/>
                <a:cs typeface="Arial" panose="020B0604020202020204" pitchFamily="34" charset="0"/>
              </a:rPr>
              <a:t>s welfare, it is vital to have the best standard of thinking that is humanly possible. Mistakes are costly to the child and family</a:t>
            </a:r>
          </a:p>
          <a:p>
            <a:pPr marL="0" eaLnBrk="1" hangingPunct="1">
              <a:buFont typeface="Wingdings" charset="0"/>
              <a:buNone/>
            </a:pPr>
            <a:endParaRPr lang="en-GB" sz="11100" dirty="0">
              <a:latin typeface="Arial" panose="020B0604020202020204" pitchFamily="34" charset="0"/>
              <a:cs typeface="Arial" panose="020B0604020202020204" pitchFamily="34" charset="0"/>
            </a:endParaRPr>
          </a:p>
          <a:p>
            <a:pPr marL="0" eaLnBrk="1" hangingPunct="1">
              <a:buFont typeface="Wingdings" charset="0"/>
              <a:buNone/>
            </a:pPr>
            <a:endParaRPr lang="en-GB" sz="11100" dirty="0">
              <a:latin typeface="Arial" panose="020B0604020202020204" pitchFamily="34" charset="0"/>
              <a:cs typeface="Arial" panose="020B0604020202020204" pitchFamily="34" charset="0"/>
            </a:endParaRPr>
          </a:p>
          <a:p>
            <a:pPr marL="0" eaLnBrk="1" hangingPunct="1">
              <a:buFont typeface="Wingdings" charset="0"/>
              <a:buNone/>
            </a:pPr>
            <a:r>
              <a:rPr lang="en-GB" sz="3500" dirty="0">
                <a:latin typeface="Arial" panose="020B0604020202020204" pitchFamily="34" charset="0"/>
                <a:cs typeface="Arial" panose="020B0604020202020204" pitchFamily="34" charset="0"/>
              </a:rPr>
              <a:t>Munro, 2008</a:t>
            </a:r>
          </a:p>
          <a:p>
            <a:pPr marL="0" eaLnBrk="1" hangingPunct="1">
              <a:buFont typeface="Wingdings" charset="0"/>
              <a:buNone/>
            </a:pPr>
            <a:endParaRPr lang="en-GB" sz="5700" dirty="0">
              <a:solidFill>
                <a:schemeClr val="bg1">
                  <a:lumMod val="65000"/>
                </a:schemeClr>
              </a:solidFill>
              <a:latin typeface="Arial" panose="020B0604020202020204" pitchFamily="34" charset="0"/>
              <a:cs typeface="Arial" panose="020B0604020202020204" pitchFamily="34" charset="0"/>
            </a:endParaRPr>
          </a:p>
          <a:p>
            <a:pPr eaLnBrk="1" hangingPunct="1">
              <a:buFont typeface="Wingdings" charset="0"/>
              <a:buNone/>
            </a:pPr>
            <a:endParaRPr lang="en-GB" sz="2000" dirty="0">
              <a:solidFill>
                <a:schemeClr val="bg1">
                  <a:lumMod val="6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1B353D2-2BD1-4BAC-8E63-B99DAC6001D0}"/>
              </a:ext>
            </a:extLst>
          </p:cNvPr>
          <p:cNvSpPr/>
          <p:nvPr/>
        </p:nvSpPr>
        <p:spPr>
          <a:xfrm>
            <a:off x="467544" y="1340768"/>
            <a:ext cx="8260890" cy="3724096"/>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‘Take account…   Identify and harness…  Take into account…   Acknowledge…  Assess…  Address complex questions…  Be prepared to give feedback on processes and procedures…’ </a:t>
            </a:r>
          </a:p>
          <a:p>
            <a:pPr lvl="0"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a:p>
            <a:pPr algn="just"/>
            <a:r>
              <a:rPr lang="en-GB" sz="2800" dirty="0">
                <a:solidFill>
                  <a:srgbClr val="FFFF99"/>
                </a:solidFill>
                <a:latin typeface="Arial" panose="020B0604020202020204" pitchFamily="34" charset="0"/>
                <a:cs typeface="Arial" panose="020B0604020202020204" pitchFamily="34" charset="0"/>
              </a:rPr>
              <a:t>Recognise the effects of unconscious bias and risk aversion on supervision and utilise supervision to reflect in dilemmas..’ </a:t>
            </a:r>
          </a:p>
          <a:p>
            <a:pPr lvl="0" algn="just"/>
            <a:r>
              <a:rPr lang="en-GB" sz="2000" dirty="0">
                <a:solidFill>
                  <a:srgbClr val="FFFF99"/>
                </a:solidFill>
                <a:latin typeface="Arial" panose="020B0604020202020204" pitchFamily="34" charset="0"/>
                <a:cs typeface="Arial" panose="020B0604020202020204" pitchFamily="34" charset="0"/>
              </a:rPr>
              <a:t>K&amp;SS:AP (2016) 3) Help children find permanence</a:t>
            </a:r>
            <a:endParaRPr lang="en-GB"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1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3CE96D28-E58D-4F2E-BA64-6A6F6606E034}"/>
              </a:ext>
            </a:extLst>
          </p:cNvPr>
          <p:cNvSpPr>
            <a:spLocks noChangeArrowheads="1"/>
          </p:cNvSpPr>
          <p:nvPr/>
        </p:nvSpPr>
        <p:spPr bwMode="auto">
          <a:xfrm>
            <a:off x="578048" y="476672"/>
            <a:ext cx="8534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b="1" dirty="0">
                <a:cs typeface="Arial" panose="020B0604020202020204" pitchFamily="34" charset="0"/>
              </a:rPr>
              <a:t>Achieving permanence</a:t>
            </a:r>
          </a:p>
          <a:p>
            <a:pPr algn="ctr" eaLnBrk="1" hangingPunct="1">
              <a:spcBef>
                <a:spcPct val="0"/>
              </a:spcBef>
              <a:buClrTx/>
              <a:buSzPct val="100000"/>
              <a:buFontTx/>
              <a:buNone/>
            </a:pPr>
            <a:r>
              <a:rPr lang="en-GB" altLang="en-US" b="1" dirty="0">
                <a:cs typeface="Arial" panose="020B0604020202020204" pitchFamily="34" charset="0"/>
              </a:rPr>
              <a:t>Workshop three</a:t>
            </a:r>
          </a:p>
          <a:p>
            <a:pPr algn="ctr" eaLnBrk="1" hangingPunct="1">
              <a:spcBef>
                <a:spcPct val="0"/>
              </a:spcBef>
              <a:buClrTx/>
              <a:buSzPct val="100000"/>
              <a:buFontTx/>
              <a:buNone/>
            </a:pPr>
            <a:r>
              <a:rPr lang="en-GB" altLang="en-US" b="1" dirty="0">
                <a:cs typeface="Arial" panose="020B0604020202020204" pitchFamily="34" charset="0"/>
              </a:rPr>
              <a:t>Making the permanence decision</a:t>
            </a:r>
          </a:p>
        </p:txBody>
      </p:sp>
      <p:sp>
        <p:nvSpPr>
          <p:cNvPr id="18435" name="Rectangle 2">
            <a:extLst>
              <a:ext uri="{FF2B5EF4-FFF2-40B4-BE49-F238E27FC236}">
                <a16:creationId xmlns:a16="http://schemas.microsoft.com/office/drawing/2014/main" id="{6112E97D-14F2-459C-A3EE-261C5F09B6E9}"/>
              </a:ext>
            </a:extLst>
          </p:cNvPr>
          <p:cNvSpPr>
            <a:spLocks noChangeArrowheads="1"/>
          </p:cNvSpPr>
          <p:nvPr/>
        </p:nvSpPr>
        <p:spPr bwMode="auto">
          <a:xfrm>
            <a:off x="609600" y="1813520"/>
            <a:ext cx="7848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9pPr>
          </a:lstStyle>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09.30 – 11.00 	Review learning</a:t>
            </a:r>
          </a:p>
          <a:p>
            <a:pPr eaLnBrk="1" hangingPunct="1">
              <a:lnSpc>
                <a:spcPct val="90000"/>
              </a:lnSpc>
              <a:spcBef>
                <a:spcPts val="450"/>
              </a:spcBef>
              <a:buClrTx/>
              <a:buFont typeface="Wingdings" panose="05000000000000000000" pitchFamily="2" charset="2"/>
              <a:buNone/>
            </a:pPr>
            <a:r>
              <a:rPr lang="en-GB" altLang="en-US" sz="2000" dirty="0">
                <a:solidFill>
                  <a:srgbClr val="000000"/>
                </a:solidFill>
                <a:cs typeface="Arial" panose="020B0604020202020204" pitchFamily="34" charset="0"/>
              </a:rPr>
              <a:t>			Critical thinking</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11.00 – 11.10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11.10 – 12.45	Systemic assessment models</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12.45 – 13.45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13.45 – 15.00	Person-centred plans</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15.00 – 15.10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15.10 – 16.30	Explaining decisions</a:t>
            </a:r>
          </a:p>
          <a:p>
            <a:pPr eaLnBrk="1" hangingPunct="1">
              <a:lnSpc>
                <a:spcPct val="90000"/>
              </a:lnSpc>
              <a:spcBef>
                <a:spcPts val="600"/>
              </a:spcBef>
              <a:buClrTx/>
              <a:buFontTx/>
              <a:buNone/>
            </a:pPr>
            <a:r>
              <a:rPr lang="en-GB" altLang="en-US" sz="2400" dirty="0">
                <a:solidFill>
                  <a:srgbClr val="000000"/>
                </a:solidFill>
                <a:cs typeface="Arial" panose="020B0604020202020204" pitchFamily="34" charset="0"/>
              </a:rPr>
              <a:t>				</a:t>
            </a:r>
          </a:p>
        </p:txBody>
      </p:sp>
    </p:spTree>
    <p:extLst>
      <p:ext uri="{BB962C8B-B14F-4D97-AF65-F5344CB8AC3E}">
        <p14:creationId xmlns:p14="http://schemas.microsoft.com/office/powerpoint/2010/main" val="18425974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194AF78-7FAC-40A6-8387-CEBB114620A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9512" y="297369"/>
            <a:ext cx="8784976" cy="5884880"/>
          </a:xfrm>
        </p:spPr>
      </p:pic>
      <p:sp>
        <p:nvSpPr>
          <p:cNvPr id="5" name="TextBox 4">
            <a:extLst>
              <a:ext uri="{FF2B5EF4-FFF2-40B4-BE49-F238E27FC236}">
                <a16:creationId xmlns:a16="http://schemas.microsoft.com/office/drawing/2014/main" id="{EACE596F-1D6E-47C6-9825-8232CD678DAE}"/>
              </a:ext>
            </a:extLst>
          </p:cNvPr>
          <p:cNvSpPr txBox="1"/>
          <p:nvPr/>
        </p:nvSpPr>
        <p:spPr>
          <a:xfrm>
            <a:off x="179512" y="6525344"/>
            <a:ext cx="7177207" cy="230832"/>
          </a:xfrm>
          <a:prstGeom prst="rect">
            <a:avLst/>
          </a:prstGeom>
          <a:noFill/>
        </p:spPr>
        <p:txBody>
          <a:bodyPr wrap="square" rtlCol="0">
            <a:spAutoFit/>
          </a:bodyPr>
          <a:lstStyle/>
          <a:p>
            <a:r>
              <a:rPr lang="en-GB" sz="900" dirty="0">
                <a:hlinkClick r:id="rId4" tooltip="http://tinoshare.com/thinking-fast-and-slow-daniel-kahneman-psychological-and-philosophical-thoughts/"/>
              </a:rPr>
              <a:t>This Photo</a:t>
            </a:r>
            <a:r>
              <a:rPr lang="en-GB" sz="900" dirty="0"/>
              <a:t> by Unknown Author is licensed under </a:t>
            </a:r>
            <a:r>
              <a:rPr lang="en-GB" sz="900" dirty="0">
                <a:hlinkClick r:id="rId5" tooltip="https://creativecommons.org/licenses/by-nc/4.0/"/>
              </a:rPr>
              <a:t>CC BY-NC</a:t>
            </a:r>
            <a:endParaRPr lang="en-GB" sz="900" dirty="0"/>
          </a:p>
        </p:txBody>
      </p:sp>
    </p:spTree>
    <p:extLst>
      <p:ext uri="{BB962C8B-B14F-4D97-AF65-F5344CB8AC3E}">
        <p14:creationId xmlns:p14="http://schemas.microsoft.com/office/powerpoint/2010/main" val="816264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E593A955-C3AE-4655-929C-F8764FB6A05B}"/>
              </a:ext>
            </a:extLst>
          </p:cNvPr>
          <p:cNvSpPr>
            <a:spLocks noGrp="1" noChangeArrowheads="1"/>
          </p:cNvSpPr>
          <p:nvPr>
            <p:ph type="title"/>
          </p:nvPr>
        </p:nvSpPr>
        <p:spPr/>
        <p:txBody>
          <a:bodyPr>
            <a:noAutofit/>
          </a:bodyPr>
          <a:lstStyle/>
          <a:p>
            <a:pPr eaLnBrk="1" hangingPunct="1"/>
            <a:r>
              <a:rPr lang="en-GB" altLang="en-US" b="1" dirty="0">
                <a:latin typeface="Arial" panose="020B0604020202020204" pitchFamily="34" charset="0"/>
                <a:cs typeface="Arial" panose="020B0604020202020204" pitchFamily="34" charset="0"/>
              </a:rPr>
              <a:t>Thinking fast and slow,</a:t>
            </a:r>
            <a:br>
              <a:rPr lang="en-GB" altLang="en-US" b="1" dirty="0">
                <a:latin typeface="Arial" panose="020B0604020202020204" pitchFamily="34" charset="0"/>
                <a:cs typeface="Arial" panose="020B0604020202020204" pitchFamily="34" charset="0"/>
              </a:rPr>
            </a:br>
            <a:r>
              <a:rPr lang="en-GB" altLang="en-US" b="1" dirty="0">
                <a:latin typeface="Arial" panose="020B0604020202020204" pitchFamily="34" charset="0"/>
                <a:cs typeface="Arial" panose="020B0604020202020204" pitchFamily="34" charset="0"/>
              </a:rPr>
              <a:t>Daniel </a:t>
            </a:r>
            <a:r>
              <a:rPr lang="en-GB" altLang="en-US" b="1" dirty="0" err="1">
                <a:latin typeface="Arial" panose="020B0604020202020204" pitchFamily="34" charset="0"/>
                <a:cs typeface="Arial" panose="020B0604020202020204" pitchFamily="34" charset="0"/>
              </a:rPr>
              <a:t>Kahneman</a:t>
            </a:r>
            <a:r>
              <a:rPr lang="en-GB" altLang="en-US" b="1" dirty="0">
                <a:latin typeface="Arial" panose="020B0604020202020204" pitchFamily="34" charset="0"/>
                <a:cs typeface="Arial" panose="020B0604020202020204" pitchFamily="34" charset="0"/>
              </a:rPr>
              <a:t>, 2011</a:t>
            </a:r>
          </a:p>
        </p:txBody>
      </p:sp>
      <p:sp>
        <p:nvSpPr>
          <p:cNvPr id="3" name="Content Placeholder 2">
            <a:extLst>
              <a:ext uri="{FF2B5EF4-FFF2-40B4-BE49-F238E27FC236}">
                <a16:creationId xmlns:a16="http://schemas.microsoft.com/office/drawing/2014/main" id="{C7C27DCF-F8E0-418A-8E11-40349117C0D7}"/>
              </a:ext>
            </a:extLst>
          </p:cNvPr>
          <p:cNvSpPr txBox="1">
            <a:spLocks noGrp="1"/>
          </p:cNvSpPr>
          <p:nvPr>
            <p:ph idx="1"/>
          </p:nvPr>
        </p:nvSpPr>
        <p:spPr>
          <a:xfrm>
            <a:off x="468313" y="2133600"/>
            <a:ext cx="8424862" cy="3582988"/>
          </a:xfrm>
        </p:spPr>
        <p:txBody>
          <a:bodyPr/>
          <a:lstStyle/>
          <a:p>
            <a:pPr marL="0" indent="0" eaLnBrk="1" hangingPunct="1">
              <a:buFont typeface="Wingdings" panose="05000000000000000000" pitchFamily="2" charset="2"/>
              <a:buNone/>
              <a:defRPr/>
            </a:pPr>
            <a:r>
              <a:rPr lang="en-GB" dirty="0">
                <a:latin typeface="Arial" panose="020B0604020202020204" pitchFamily="34" charset="0"/>
                <a:cs typeface="Arial" panose="020B0604020202020204" pitchFamily="34" charset="0"/>
              </a:rPr>
              <a:t>I went out and bought a bat and ball.  Together they cost me £1.50.</a:t>
            </a:r>
          </a:p>
          <a:p>
            <a:pPr marL="0" indent="0" eaLnBrk="1" hangingPunct="1">
              <a:buFont typeface="Wingdings" panose="05000000000000000000" pitchFamily="2" charset="2"/>
              <a:buNone/>
              <a:defRPr/>
            </a:pPr>
            <a:r>
              <a:rPr lang="en-GB" dirty="0">
                <a:latin typeface="Arial" panose="020B0604020202020204" pitchFamily="34" charset="0"/>
                <a:cs typeface="Arial" panose="020B0604020202020204" pitchFamily="34" charset="0"/>
              </a:rPr>
              <a:t>  </a:t>
            </a:r>
          </a:p>
          <a:p>
            <a:pPr marL="0" indent="0" eaLnBrk="1" hangingPunct="1">
              <a:buFont typeface="Wingdings" panose="05000000000000000000" pitchFamily="2" charset="2"/>
              <a:buNone/>
              <a:defRPr/>
            </a:pPr>
            <a:r>
              <a:rPr lang="en-GB" dirty="0">
                <a:latin typeface="Arial" panose="020B0604020202020204" pitchFamily="34" charset="0"/>
                <a:cs typeface="Arial" panose="020B0604020202020204" pitchFamily="34" charset="0"/>
              </a:rPr>
              <a:t>The bat cost £1.00 more than the ball. </a:t>
            </a:r>
          </a:p>
          <a:p>
            <a:pPr eaLnBrk="1" hangingPunct="1">
              <a:defRPr/>
            </a:pPr>
            <a:endParaRPr lang="en-GB" dirty="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GB" dirty="0">
                <a:latin typeface="Arial" panose="020B0604020202020204" pitchFamily="34" charset="0"/>
                <a:cs typeface="Arial" panose="020B0604020202020204" pitchFamily="34" charset="0"/>
              </a:rPr>
              <a:t>HOW MUCH DID I SPEND ON THE BALL? </a:t>
            </a:r>
          </a:p>
          <a:p>
            <a:pPr eaLnBrk="1" hangingPunct="1">
              <a:defRPr/>
            </a:pPr>
            <a:endParaRPr lang="en-GB" dirty="0"/>
          </a:p>
        </p:txBody>
      </p:sp>
    </p:spTree>
    <p:extLst>
      <p:ext uri="{BB962C8B-B14F-4D97-AF65-F5344CB8AC3E}">
        <p14:creationId xmlns:p14="http://schemas.microsoft.com/office/powerpoint/2010/main" val="50098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F3EFA296-4362-4FED-9A55-ADACC270AA29}"/>
              </a:ext>
            </a:extLst>
          </p:cNvPr>
          <p:cNvSpPr>
            <a:spLocks noGrp="1" noChangeArrowheads="1"/>
          </p:cNvSpPr>
          <p:nvPr>
            <p:ph type="title"/>
          </p:nvPr>
        </p:nvSpPr>
        <p:spPr/>
        <p:txBody>
          <a:bodyPr>
            <a:normAutofit/>
          </a:bodyPr>
          <a:lstStyle/>
          <a:p>
            <a:pPr eaLnBrk="1" hangingPunct="1"/>
            <a:r>
              <a:rPr lang="en-GB" altLang="en-US" sz="4800" b="1" dirty="0">
                <a:latin typeface="Arial" panose="020B0604020202020204" pitchFamily="34" charset="0"/>
                <a:cs typeface="Arial" panose="020B0604020202020204" pitchFamily="34" charset="0"/>
              </a:rPr>
              <a:t>Really?!  Are you sure?</a:t>
            </a:r>
          </a:p>
        </p:txBody>
      </p:sp>
      <p:pic>
        <p:nvPicPr>
          <p:cNvPr id="113667" name="Content Placeholder 3">
            <a:extLst>
              <a:ext uri="{FF2B5EF4-FFF2-40B4-BE49-F238E27FC236}">
                <a16:creationId xmlns:a16="http://schemas.microsoft.com/office/drawing/2014/main" id="{BFAB3A13-AFB4-4E6A-B9D7-85D439AACFD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732213" y="1797844"/>
            <a:ext cx="1622425" cy="3935412"/>
          </a:xfrm>
        </p:spPr>
      </p:pic>
    </p:spTree>
    <p:extLst>
      <p:ext uri="{BB962C8B-B14F-4D97-AF65-F5344CB8AC3E}">
        <p14:creationId xmlns:p14="http://schemas.microsoft.com/office/powerpoint/2010/main" val="3992677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A2AF-F46C-47B5-BE67-537D16BC98BB}"/>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Answer</a:t>
            </a:r>
          </a:p>
        </p:txBody>
      </p:sp>
      <p:pic>
        <p:nvPicPr>
          <p:cNvPr id="5" name="Content Placeholder 4" descr="A picture containing athletic game, sport, tennis&#10;&#10;Description generated with very high confidence">
            <a:extLst>
              <a:ext uri="{FF2B5EF4-FFF2-40B4-BE49-F238E27FC236}">
                <a16:creationId xmlns:a16="http://schemas.microsoft.com/office/drawing/2014/main" id="{64B02AA8-4F09-4626-BEBC-D76A7664386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27984" y="1988840"/>
            <a:ext cx="4392488" cy="3722191"/>
          </a:xfrm>
        </p:spPr>
      </p:pic>
      <p:sp>
        <p:nvSpPr>
          <p:cNvPr id="6" name="TextBox 5">
            <a:extLst>
              <a:ext uri="{FF2B5EF4-FFF2-40B4-BE49-F238E27FC236}">
                <a16:creationId xmlns:a16="http://schemas.microsoft.com/office/drawing/2014/main" id="{AC1EA585-7E3E-4829-B440-CEA0CD903A59}"/>
              </a:ext>
            </a:extLst>
          </p:cNvPr>
          <p:cNvSpPr txBox="1"/>
          <p:nvPr/>
        </p:nvSpPr>
        <p:spPr>
          <a:xfrm>
            <a:off x="395536" y="6281564"/>
            <a:ext cx="571500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boingboing.net/2015/02/02/concept-for-a-tennis-ball-pick.html"/>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sa/3.0/"/>
              </a:rPr>
              <a:t>CC BY-NC-SA</a:t>
            </a:r>
            <a:endParaRPr lang="en-GB"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DC060DD-B7B4-4711-82D3-0C19D85D807F}"/>
              </a:ext>
            </a:extLst>
          </p:cNvPr>
          <p:cNvSpPr/>
          <p:nvPr/>
        </p:nvSpPr>
        <p:spPr>
          <a:xfrm>
            <a:off x="755576" y="1844824"/>
            <a:ext cx="4572000" cy="2246769"/>
          </a:xfrm>
          <a:prstGeom prst="rect">
            <a:avLst/>
          </a:prstGeom>
        </p:spPr>
        <p:txBody>
          <a:bodyPr>
            <a:spAutoFit/>
          </a:bodyPr>
          <a:lstStyle/>
          <a:p>
            <a:pPr marL="0" indent="0" eaLnBrk="1" hangingPunct="1">
              <a:buNone/>
              <a:defRPr/>
            </a:pPr>
            <a:r>
              <a:rPr lang="en-GB" sz="2800" dirty="0">
                <a:latin typeface="Arial" panose="020B0604020202020204" pitchFamily="34" charset="0"/>
                <a:cs typeface="Arial" panose="020B0604020202020204" pitchFamily="34" charset="0"/>
              </a:rPr>
              <a:t>The ball cost me 25 pence!</a:t>
            </a:r>
          </a:p>
          <a:p>
            <a:pPr marL="0" indent="0" eaLnBrk="1" hangingPunct="1">
              <a:buFont typeface="Wingdings" panose="05000000000000000000" pitchFamily="2" charset="2"/>
              <a:buNone/>
              <a:tabLst>
                <a:tab pos="342717" algn="l"/>
                <a:tab pos="448915" algn="l"/>
                <a:tab pos="898196" algn="l"/>
                <a:tab pos="1347478" algn="l"/>
                <a:tab pos="1796759" algn="l"/>
                <a:tab pos="2246040" algn="l"/>
                <a:tab pos="2695312" algn="l"/>
                <a:tab pos="3144594" algn="l"/>
                <a:tab pos="3593875" algn="l"/>
                <a:tab pos="4043156" algn="l"/>
                <a:tab pos="4492438" algn="l"/>
                <a:tab pos="4941353" algn="l"/>
                <a:tab pos="5390634" algn="l"/>
                <a:tab pos="5839916" algn="l"/>
                <a:tab pos="6289197" algn="l"/>
                <a:tab pos="6738478" algn="l"/>
                <a:tab pos="7187760" algn="l"/>
                <a:tab pos="7637032" algn="l"/>
                <a:tab pos="8086313" algn="l"/>
                <a:tab pos="8535594" algn="l"/>
                <a:tab pos="8984876" algn="l"/>
              </a:tabLst>
              <a:defRPr/>
            </a:pPr>
            <a:endParaRPr lang="en-GB" sz="2800" dirty="0">
              <a:latin typeface="Arial" panose="020B0604020202020204" pitchFamily="34" charset="0"/>
              <a:cs typeface="Arial" panose="020B0604020202020204" pitchFamily="34" charset="0"/>
            </a:endParaRPr>
          </a:p>
          <a:p>
            <a:pPr eaLnBrk="1" hangingPunct="1">
              <a:tabLst>
                <a:tab pos="342717" algn="l"/>
                <a:tab pos="448915" algn="l"/>
                <a:tab pos="898196" algn="l"/>
                <a:tab pos="1347478" algn="l"/>
                <a:tab pos="1796759" algn="l"/>
                <a:tab pos="2246040" algn="l"/>
                <a:tab pos="2695312" algn="l"/>
                <a:tab pos="3144594" algn="l"/>
                <a:tab pos="3593875" algn="l"/>
                <a:tab pos="4043156" algn="l"/>
                <a:tab pos="4492438" algn="l"/>
                <a:tab pos="4941353" algn="l"/>
                <a:tab pos="5390634" algn="l"/>
                <a:tab pos="5839916" algn="l"/>
                <a:tab pos="6289197" algn="l"/>
                <a:tab pos="6738478" algn="l"/>
                <a:tab pos="7187760" algn="l"/>
                <a:tab pos="7637032" algn="l"/>
                <a:tab pos="8086313" algn="l"/>
                <a:tab pos="8535594" algn="l"/>
                <a:tab pos="8984876" algn="l"/>
              </a:tabLst>
              <a:defRPr/>
            </a:pPr>
            <a:r>
              <a:rPr lang="en-GB" sz="2800" dirty="0">
                <a:latin typeface="Arial" panose="020B0604020202020204" pitchFamily="34" charset="0"/>
                <a:cs typeface="Arial" panose="020B0604020202020204" pitchFamily="34" charset="0"/>
              </a:rPr>
              <a:t>25p + £1.25 = £1.50</a:t>
            </a:r>
          </a:p>
          <a:p>
            <a:pPr marL="457200" indent="-457200" eaLnBrk="1" hangingPunct="1">
              <a:buFont typeface="Wingdings" panose="05000000000000000000" pitchFamily="2" charset="2"/>
              <a:buChar char="ü"/>
              <a:tabLst>
                <a:tab pos="342718" algn="l"/>
                <a:tab pos="448916" algn="l"/>
                <a:tab pos="898196" algn="l"/>
                <a:tab pos="1347478" algn="l"/>
                <a:tab pos="1796759" algn="l"/>
                <a:tab pos="2246040" algn="l"/>
                <a:tab pos="2695312" algn="l"/>
                <a:tab pos="3144594" algn="l"/>
                <a:tab pos="3593875" algn="l"/>
                <a:tab pos="4043156" algn="l"/>
                <a:tab pos="4492438" algn="l"/>
                <a:tab pos="4941353" algn="l"/>
                <a:tab pos="5390634" algn="l"/>
                <a:tab pos="5839916" algn="l"/>
                <a:tab pos="6289197" algn="l"/>
                <a:tab pos="6738478" algn="l"/>
                <a:tab pos="7187760" algn="l"/>
                <a:tab pos="7637032" algn="l"/>
                <a:tab pos="8086313" algn="l"/>
                <a:tab pos="8535594" algn="l"/>
                <a:tab pos="8984876" algn="l"/>
              </a:tabLst>
              <a:defRPr/>
            </a:pPr>
            <a:endParaRPr lang="en-GB" sz="2800" dirty="0">
              <a:latin typeface="Arial" panose="020B0604020202020204" pitchFamily="34" charset="0"/>
              <a:cs typeface="Arial" panose="020B0604020202020204" pitchFamily="34" charset="0"/>
            </a:endParaRPr>
          </a:p>
          <a:p>
            <a:pPr marL="0" indent="0" eaLnBrk="1" hangingPunct="1">
              <a:tabLst>
                <a:tab pos="342717" algn="l"/>
                <a:tab pos="448915" algn="l"/>
                <a:tab pos="898196" algn="l"/>
                <a:tab pos="1347478" algn="l"/>
                <a:tab pos="1796759" algn="l"/>
                <a:tab pos="2246040" algn="l"/>
                <a:tab pos="2695312" algn="l"/>
                <a:tab pos="3144594" algn="l"/>
                <a:tab pos="3593875" algn="l"/>
                <a:tab pos="4043156" algn="l"/>
                <a:tab pos="4492438" algn="l"/>
                <a:tab pos="4941353" algn="l"/>
                <a:tab pos="5390634" algn="l"/>
                <a:tab pos="5839916" algn="l"/>
                <a:tab pos="6289197" algn="l"/>
                <a:tab pos="6738478" algn="l"/>
                <a:tab pos="7187760" algn="l"/>
                <a:tab pos="7637032" algn="l"/>
                <a:tab pos="8086313" algn="l"/>
                <a:tab pos="8535594" algn="l"/>
                <a:tab pos="8984876" algn="l"/>
              </a:tabLst>
              <a:defRPr/>
            </a:pPr>
            <a:r>
              <a:rPr lang="en-GB" sz="2800" dirty="0">
                <a:latin typeface="Arial" panose="020B0604020202020204" pitchFamily="34" charset="0"/>
                <a:cs typeface="Arial" panose="020B0604020202020204" pitchFamily="34" charset="0"/>
              </a:rPr>
              <a:t>50p + £1.50 = £2.00</a:t>
            </a:r>
          </a:p>
        </p:txBody>
      </p:sp>
    </p:spTree>
    <p:extLst>
      <p:ext uri="{BB962C8B-B14F-4D97-AF65-F5344CB8AC3E}">
        <p14:creationId xmlns:p14="http://schemas.microsoft.com/office/powerpoint/2010/main" val="232955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48" y="116632"/>
            <a:ext cx="8229600" cy="1264924"/>
          </a:xfrm>
        </p:spPr>
        <p:txBody>
          <a:bodyPr>
            <a:normAutofit/>
          </a:bodyPr>
          <a:lstStyle/>
          <a:p>
            <a:pPr algn="ctr"/>
            <a:r>
              <a:rPr lang="en-GB" b="1" dirty="0">
                <a:latin typeface="Arial" panose="020B0604020202020204" pitchFamily="34" charset="0"/>
                <a:cs typeface="Arial" panose="020B0604020202020204" pitchFamily="34" charset="0"/>
              </a:rPr>
              <a:t>Thinking fast and slow</a:t>
            </a:r>
          </a:p>
        </p:txBody>
      </p:sp>
      <p:sp>
        <p:nvSpPr>
          <p:cNvPr id="3" name="Text Placeholder 2"/>
          <p:cNvSpPr>
            <a:spLocks noGrp="1"/>
          </p:cNvSpPr>
          <p:nvPr>
            <p:ph type="body" idx="1"/>
          </p:nvPr>
        </p:nvSpPr>
        <p:spPr/>
        <p:txBody>
          <a:bodyPr>
            <a:noAutofit/>
          </a:bodyPr>
          <a:lstStyle/>
          <a:p>
            <a:pPr algn="ctr"/>
            <a:r>
              <a:rPr lang="en-GB" altLang="en-US" sz="2800" b="0" dirty="0">
                <a:latin typeface="Arial" panose="020B0604020202020204" pitchFamily="34" charset="0"/>
                <a:ea typeface="ＭＳ Ｐゴシック" panose="020B0600070205080204" pitchFamily="34" charset="-128"/>
                <a:cs typeface="Arial" panose="020B0604020202020204" pitchFamily="34" charset="0"/>
              </a:rPr>
              <a:t>‘Stressed’ state </a:t>
            </a:r>
          </a:p>
          <a:p>
            <a:pPr algn="ctr"/>
            <a:r>
              <a:rPr lang="en-GB" altLang="en-US" sz="2800" b="0" dirty="0">
                <a:latin typeface="Arial" panose="020B0604020202020204" pitchFamily="34" charset="0"/>
                <a:ea typeface="ＭＳ Ｐゴシック" panose="020B0600070205080204" pitchFamily="34" charset="-128"/>
                <a:cs typeface="Arial" panose="020B0604020202020204" pitchFamily="34" charset="0"/>
              </a:rPr>
              <a:t>(system 1)</a:t>
            </a:r>
            <a:endParaRPr lang="en-GB" sz="2800" b="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use of “primitive brain” -12 milliseconds to receive information</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no in-depth information - data is sent – ‘quick and dirty’</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alarm system for the body – primes body for action and subsequent actions are hard to control. </a:t>
            </a:r>
          </a:p>
          <a:p>
            <a:pPr marL="0" indent="0">
              <a:buNone/>
            </a:pPr>
            <a:endParaRPr lang="en-GB" dirty="0"/>
          </a:p>
        </p:txBody>
      </p:sp>
      <p:sp>
        <p:nvSpPr>
          <p:cNvPr id="5" name="Text Placeholder 4"/>
          <p:cNvSpPr>
            <a:spLocks noGrp="1"/>
          </p:cNvSpPr>
          <p:nvPr>
            <p:ph type="body" sz="quarter" idx="3"/>
          </p:nvPr>
        </p:nvSpPr>
        <p:spPr/>
        <p:txBody>
          <a:bodyPr>
            <a:noAutofit/>
          </a:bodyPr>
          <a:lstStyle/>
          <a:p>
            <a:pPr algn="ctr"/>
            <a:r>
              <a:rPr lang="en-US" altLang="en-US" sz="2800" b="0" dirty="0">
                <a:latin typeface="Arial" panose="020B0604020202020204" pitchFamily="34" charset="0"/>
                <a:ea typeface="ＭＳ Ｐゴシック" panose="020B0600070205080204" pitchFamily="34" charset="-128"/>
                <a:cs typeface="Arial" panose="020B0604020202020204" pitchFamily="34" charset="0"/>
              </a:rPr>
              <a:t>Cortex engagement </a:t>
            </a:r>
          </a:p>
          <a:p>
            <a:pPr algn="ctr"/>
            <a:r>
              <a:rPr lang="en-US" altLang="en-US" sz="2800" b="0" dirty="0">
                <a:latin typeface="Arial" panose="020B0604020202020204" pitchFamily="34" charset="0"/>
                <a:ea typeface="ＭＳ Ｐゴシック" panose="020B0600070205080204" pitchFamily="34" charset="-128"/>
                <a:cs typeface="Arial" panose="020B0604020202020204" pitchFamily="34" charset="0"/>
              </a:rPr>
              <a:t>(system 2)</a:t>
            </a:r>
            <a:endParaRPr lang="en-GB" sz="2800" b="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engages cortex-25 milliseconds to reach a connection (double the primitive system)</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slower, less instinctual and overridden by the primitive brain if danger is sensed</a:t>
            </a:r>
          </a:p>
          <a:p>
            <a:r>
              <a:rPr lang="en-GB" altLang="en-US" dirty="0">
                <a:latin typeface="Arial" panose="020B0604020202020204" pitchFamily="34" charset="0"/>
                <a:ea typeface="ＭＳ Ｐゴシック" panose="020B0600070205080204" pitchFamily="34" charset="-128"/>
                <a:cs typeface="Arial" panose="020B0604020202020204" pitchFamily="34" charset="0"/>
              </a:rPr>
              <a:t>analytical thinking.</a:t>
            </a:r>
          </a:p>
          <a:p>
            <a:endParaRPr lang="en-GB" dirty="0"/>
          </a:p>
        </p:txBody>
      </p:sp>
    </p:spTree>
    <p:extLst>
      <p:ext uri="{BB962C8B-B14F-4D97-AF65-F5344CB8AC3E}">
        <p14:creationId xmlns:p14="http://schemas.microsoft.com/office/powerpoint/2010/main" val="1948717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Golf">
            <a:extLst>
              <a:ext uri="{FF2B5EF4-FFF2-40B4-BE49-F238E27FC236}">
                <a16:creationId xmlns:a16="http://schemas.microsoft.com/office/drawing/2014/main" id="{5358808D-7EA2-426E-841B-A9694DF1D7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7744" y="1124744"/>
            <a:ext cx="4896544" cy="4896544"/>
          </a:xfrm>
          <a:prstGeom prst="rect">
            <a:avLst/>
          </a:prstGeom>
        </p:spPr>
      </p:pic>
    </p:spTree>
    <p:extLst>
      <p:ext uri="{BB962C8B-B14F-4D97-AF65-F5344CB8AC3E}">
        <p14:creationId xmlns:p14="http://schemas.microsoft.com/office/powerpoint/2010/main" val="826925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88DD-703E-4F8E-A362-BBF16E1FE582}"/>
              </a:ext>
            </a:extLst>
          </p:cNvPr>
          <p:cNvSpPr>
            <a:spLocks noGrp="1"/>
          </p:cNvSpPr>
          <p:nvPr>
            <p:ph type="title"/>
          </p:nvPr>
        </p:nvSpPr>
        <p:spPr/>
        <p:txBody>
          <a:bodyPr>
            <a:noAutofit/>
          </a:bodyPr>
          <a:lstStyle/>
          <a:p>
            <a:r>
              <a:rPr lang="en-GB" b="1" dirty="0">
                <a:latin typeface="Arial" panose="020B0604020202020204" pitchFamily="34" charset="0"/>
                <a:cs typeface="Arial" panose="020B0604020202020204" pitchFamily="34" charset="0"/>
              </a:rPr>
              <a:t>Critical thinking: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a process</a:t>
            </a:r>
          </a:p>
        </p:txBody>
      </p:sp>
      <p:graphicFrame>
        <p:nvGraphicFramePr>
          <p:cNvPr id="5" name="Content Placeholder 4">
            <a:extLst>
              <a:ext uri="{FF2B5EF4-FFF2-40B4-BE49-F238E27FC236}">
                <a16:creationId xmlns:a16="http://schemas.microsoft.com/office/drawing/2014/main" id="{C67EF563-48C9-4825-86F0-DB6FAE56A591}"/>
              </a:ext>
            </a:extLst>
          </p:cNvPr>
          <p:cNvGraphicFramePr>
            <a:graphicFrameLocks noGrp="1"/>
          </p:cNvGraphicFramePr>
          <p:nvPr>
            <p:ph idx="1"/>
            <p:extLst>
              <p:ext uri="{D42A27DB-BD31-4B8C-83A1-F6EECF244321}">
                <p14:modId xmlns:p14="http://schemas.microsoft.com/office/powerpoint/2010/main" val="13217862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324884ED-1713-4744-89DA-2D6EE81FC612}"/>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58376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a:extLst>
              <a:ext uri="{FF2B5EF4-FFF2-40B4-BE49-F238E27FC236}">
                <a16:creationId xmlns:a16="http://schemas.microsoft.com/office/drawing/2014/main" id="{5E503BA1-5469-477D-9D36-5702A1A74238}"/>
              </a:ext>
            </a:extLst>
          </p:cNvPr>
          <p:cNvSpPr>
            <a:spLocks noGrp="1" noChangeArrowheads="1"/>
          </p:cNvSpPr>
          <p:nvPr>
            <p:ph type="title"/>
          </p:nvPr>
        </p:nvSpPr>
        <p:spPr/>
        <p:txBody>
          <a:bodyPr>
            <a:normAutofit/>
          </a:bodyPr>
          <a:lstStyle/>
          <a:p>
            <a:pPr algn="ctr"/>
            <a:r>
              <a:rPr lang="en-GB" altLang="en-US" b="1" dirty="0">
                <a:latin typeface="Arial" panose="020B0604020202020204" pitchFamily="34" charset="0"/>
                <a:cs typeface="Arial" panose="020B0604020202020204" pitchFamily="34" charset="0"/>
              </a:rPr>
              <a:t>Critical and analytical writing</a:t>
            </a:r>
          </a:p>
        </p:txBody>
      </p:sp>
      <p:sp>
        <p:nvSpPr>
          <p:cNvPr id="77827" name="Rectangle 1027">
            <a:extLst>
              <a:ext uri="{FF2B5EF4-FFF2-40B4-BE49-F238E27FC236}">
                <a16:creationId xmlns:a16="http://schemas.microsoft.com/office/drawing/2014/main" id="{57BF476C-3144-43F1-945F-747D6B293873}"/>
              </a:ext>
            </a:extLst>
          </p:cNvPr>
          <p:cNvSpPr>
            <a:spLocks noGrp="1" noChangeArrowheads="1"/>
          </p:cNvSpPr>
          <p:nvPr>
            <p:ph sz="half" idx="1"/>
          </p:nvPr>
        </p:nvSpPr>
        <p:spPr/>
        <p:txBody>
          <a:bodyPr>
            <a:normAutofit/>
          </a:bodyPr>
          <a:lstStyle/>
          <a:p>
            <a:r>
              <a:rPr lang="en-GB" altLang="en-US" sz="3200" dirty="0">
                <a:latin typeface="Arial" panose="020B0604020202020204" pitchFamily="34" charset="0"/>
                <a:cs typeface="Arial" panose="020B0604020202020204" pitchFamily="34" charset="0"/>
              </a:rPr>
              <a:t>content</a:t>
            </a:r>
          </a:p>
          <a:p>
            <a:r>
              <a:rPr lang="en-GB" altLang="en-US" sz="3200" dirty="0">
                <a:latin typeface="Arial" panose="020B0604020202020204" pitchFamily="34" charset="0"/>
                <a:cs typeface="Arial" panose="020B0604020202020204" pitchFamily="34" charset="0"/>
              </a:rPr>
              <a:t>sense of audience</a:t>
            </a:r>
          </a:p>
          <a:p>
            <a:r>
              <a:rPr lang="en-GB" altLang="en-US" sz="3200" dirty="0">
                <a:latin typeface="Arial" panose="020B0604020202020204" pitchFamily="34" charset="0"/>
                <a:cs typeface="Arial" panose="020B0604020202020204" pitchFamily="34" charset="0"/>
              </a:rPr>
              <a:t>clarity</a:t>
            </a:r>
          </a:p>
          <a:p>
            <a:r>
              <a:rPr lang="en-GB" altLang="en-US" sz="3200" dirty="0">
                <a:latin typeface="Arial" panose="020B0604020202020204" pitchFamily="34" charset="0"/>
                <a:cs typeface="Arial" panose="020B0604020202020204" pitchFamily="34" charset="0"/>
              </a:rPr>
              <a:t>analysis</a:t>
            </a:r>
          </a:p>
          <a:p>
            <a:pPr marL="0" indent="0">
              <a:buNone/>
            </a:pPr>
            <a:endParaRPr lang="en-GB" altLang="en-US" sz="3600" i="1" dirty="0">
              <a:latin typeface="Arial" panose="020B0604020202020204" pitchFamily="34" charset="0"/>
              <a:cs typeface="Arial" panose="020B0604020202020204" pitchFamily="34" charset="0"/>
            </a:endParaRPr>
          </a:p>
          <a:p>
            <a:pPr marL="0" indent="0">
              <a:buNone/>
            </a:pPr>
            <a:endParaRPr lang="en-GB" altLang="en-US" sz="3600" i="1" dirty="0">
              <a:latin typeface="Arial" panose="020B0604020202020204" pitchFamily="34" charset="0"/>
              <a:cs typeface="Arial" panose="020B0604020202020204" pitchFamily="34" charset="0"/>
            </a:endParaRPr>
          </a:p>
          <a:p>
            <a:pPr>
              <a:buFontTx/>
              <a:buNone/>
            </a:pPr>
            <a:r>
              <a:rPr lang="en-GB" altLang="en-US" sz="1200" dirty="0">
                <a:latin typeface="Arial" panose="020B0604020202020204" pitchFamily="34" charset="0"/>
                <a:cs typeface="Arial" panose="020B0604020202020204" pitchFamily="34" charset="0"/>
              </a:rPr>
              <a:t>Cottrell, 2005</a:t>
            </a:r>
          </a:p>
          <a:p>
            <a:endParaRPr lang="en-GB" altLang="en-US" sz="2000" dirty="0"/>
          </a:p>
        </p:txBody>
      </p:sp>
      <p:sp>
        <p:nvSpPr>
          <p:cNvPr id="77828" name="Rectangle 1028">
            <a:extLst>
              <a:ext uri="{FF2B5EF4-FFF2-40B4-BE49-F238E27FC236}">
                <a16:creationId xmlns:a16="http://schemas.microsoft.com/office/drawing/2014/main" id="{E551F327-931E-44C1-A040-AD68127DEC5E}"/>
              </a:ext>
            </a:extLst>
          </p:cNvPr>
          <p:cNvSpPr>
            <a:spLocks noGrp="1" noChangeArrowheads="1"/>
          </p:cNvSpPr>
          <p:nvPr>
            <p:ph sz="half" idx="2"/>
          </p:nvPr>
        </p:nvSpPr>
        <p:spPr/>
        <p:txBody>
          <a:bodyPr>
            <a:normAutofit/>
          </a:bodyPr>
          <a:lstStyle/>
          <a:p>
            <a:r>
              <a:rPr lang="en-GB" altLang="en-US" sz="3200" dirty="0">
                <a:latin typeface="Arial" panose="020B0604020202020204" pitchFamily="34" charset="0"/>
                <a:cs typeface="Arial" panose="020B0604020202020204" pitchFamily="34" charset="0"/>
              </a:rPr>
              <a:t>selection</a:t>
            </a:r>
          </a:p>
          <a:p>
            <a:r>
              <a:rPr lang="en-GB" altLang="en-US" sz="3200" dirty="0">
                <a:latin typeface="Arial" panose="020B0604020202020204" pitchFamily="34" charset="0"/>
                <a:cs typeface="Arial" panose="020B0604020202020204" pitchFamily="34" charset="0"/>
              </a:rPr>
              <a:t>sequence</a:t>
            </a:r>
          </a:p>
          <a:p>
            <a:r>
              <a:rPr lang="en-GB" altLang="en-US" sz="3200" dirty="0">
                <a:latin typeface="Arial" panose="020B0604020202020204" pitchFamily="34" charset="0"/>
                <a:cs typeface="Arial" panose="020B0604020202020204" pitchFamily="34" charset="0"/>
              </a:rPr>
              <a:t>best order </a:t>
            </a:r>
          </a:p>
          <a:p>
            <a:r>
              <a:rPr lang="en-GB" altLang="en-US" sz="3200" dirty="0">
                <a:latin typeface="Arial" panose="020B0604020202020204" pitchFamily="34" charset="0"/>
                <a:cs typeface="Arial" panose="020B0604020202020204" pitchFamily="34" charset="0"/>
              </a:rPr>
              <a:t>group similar points</a:t>
            </a:r>
          </a:p>
          <a:p>
            <a:r>
              <a:rPr lang="en-GB" altLang="en-US" sz="3200" dirty="0">
                <a:latin typeface="Arial" panose="020B0604020202020204" pitchFamily="34" charset="0"/>
                <a:cs typeface="Arial" panose="020B0604020202020204" pitchFamily="34" charset="0"/>
              </a:rPr>
              <a:t>signpost</a:t>
            </a:r>
          </a:p>
        </p:txBody>
      </p:sp>
    </p:spTree>
    <p:extLst>
      <p:ext uri="{BB962C8B-B14F-4D97-AF65-F5344CB8AC3E}">
        <p14:creationId xmlns:p14="http://schemas.microsoft.com/office/powerpoint/2010/main" val="626022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5FE9-6231-426A-949E-D03801FFEB2C}"/>
              </a:ext>
            </a:extLst>
          </p:cNvPr>
          <p:cNvSpPr>
            <a:spLocks noGrp="1"/>
          </p:cNvSpPr>
          <p:nvPr>
            <p:ph type="title"/>
          </p:nvPr>
        </p:nvSpPr>
        <p:spPr>
          <a:xfrm>
            <a:off x="457200" y="125760"/>
            <a:ext cx="8229600" cy="1143000"/>
          </a:xfrm>
        </p:spPr>
        <p:txBody>
          <a:bodyPr>
            <a:normAutofit/>
          </a:bodyPr>
          <a:lstStyle/>
          <a:p>
            <a:r>
              <a:rPr lang="en-GB" altLang="en-US" b="1" dirty="0">
                <a:latin typeface="Arial" panose="020B0604020202020204" pitchFamily="34" charset="0"/>
                <a:cs typeface="Arial" panose="020B0604020202020204" pitchFamily="34" charset="0"/>
              </a:rPr>
              <a:t>Signing the way</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37E93E0-035A-4F17-AF7A-BB572C1096EC}"/>
              </a:ext>
            </a:extLst>
          </p:cNvPr>
          <p:cNvSpPr>
            <a:spLocks noGrp="1"/>
          </p:cNvSpPr>
          <p:nvPr>
            <p:ph idx="1"/>
          </p:nvPr>
        </p:nvSpPr>
        <p:spPr>
          <a:xfrm>
            <a:off x="457200" y="1268760"/>
            <a:ext cx="8229600" cy="4857403"/>
          </a:xfrm>
        </p:spPr>
        <p:txBody>
          <a:bodyPr>
            <a:normAutofit fontScale="85000" lnSpcReduction="20000"/>
          </a:bodyPr>
          <a:lstStyle/>
          <a:p>
            <a:pPr>
              <a:buFont typeface="Times" pitchFamily="-60" charset="0"/>
              <a:buChar char="•"/>
              <a:defRPr/>
            </a:pPr>
            <a:r>
              <a:rPr lang="en-GB" sz="3800" dirty="0">
                <a:latin typeface="Arial" panose="020B0604020202020204" pitchFamily="34" charset="0"/>
                <a:cs typeface="Arial" panose="020B0604020202020204" pitchFamily="34" charset="0"/>
              </a:rPr>
              <a:t>introduce the line of reasoning</a:t>
            </a:r>
          </a:p>
          <a:p>
            <a:pPr>
              <a:buFont typeface="Times" pitchFamily="-60" charset="0"/>
              <a:buChar char="•"/>
              <a:defRPr/>
            </a:pPr>
            <a:r>
              <a:rPr lang="en-GB" sz="3800" dirty="0">
                <a:latin typeface="Arial" panose="020B0604020202020204" pitchFamily="34" charset="0"/>
                <a:cs typeface="Arial" panose="020B0604020202020204" pitchFamily="34" charset="0"/>
              </a:rPr>
              <a:t>add similar reasons</a:t>
            </a:r>
          </a:p>
          <a:p>
            <a:pPr>
              <a:buFont typeface="Times" pitchFamily="-60" charset="0"/>
              <a:buChar char="•"/>
              <a:defRPr/>
            </a:pPr>
            <a:r>
              <a:rPr lang="en-GB" sz="3800" dirty="0">
                <a:latin typeface="Arial" panose="020B0604020202020204" pitchFamily="34" charset="0"/>
                <a:cs typeface="Arial" panose="020B0604020202020204" pitchFamily="34" charset="0"/>
              </a:rPr>
              <a:t>add different reasons</a:t>
            </a:r>
          </a:p>
          <a:p>
            <a:pPr>
              <a:buFont typeface="Times" pitchFamily="-60" charset="0"/>
              <a:buChar char="•"/>
              <a:defRPr/>
            </a:pPr>
            <a:r>
              <a:rPr lang="en-GB" sz="3800" dirty="0">
                <a:latin typeface="Arial" panose="020B0604020202020204" pitchFamily="34" charset="0"/>
                <a:cs typeface="Arial" panose="020B0604020202020204" pitchFamily="34" charset="0"/>
              </a:rPr>
              <a:t>strengthen the argument</a:t>
            </a:r>
          </a:p>
          <a:p>
            <a:pPr>
              <a:buFont typeface="Times" pitchFamily="-60" charset="0"/>
              <a:buChar char="•"/>
              <a:defRPr/>
            </a:pPr>
            <a:r>
              <a:rPr lang="en-GB" sz="3800" dirty="0">
                <a:latin typeface="Arial" panose="020B0604020202020204" pitchFamily="34" charset="0"/>
                <a:cs typeface="Arial" panose="020B0604020202020204" pitchFamily="34" charset="0"/>
              </a:rPr>
              <a:t>introduce alternative arguments</a:t>
            </a:r>
          </a:p>
          <a:p>
            <a:r>
              <a:rPr lang="en-GB" altLang="en-US" sz="3800" dirty="0">
                <a:latin typeface="Arial" panose="020B0604020202020204" pitchFamily="34" charset="0"/>
                <a:cs typeface="Arial" panose="020B0604020202020204" pitchFamily="34" charset="0"/>
              </a:rPr>
              <a:t>rebut alternative arguments</a:t>
            </a:r>
          </a:p>
          <a:p>
            <a:r>
              <a:rPr lang="en-GB" altLang="en-US" sz="3800" dirty="0">
                <a:latin typeface="Arial" panose="020B0604020202020204" pitchFamily="34" charset="0"/>
                <a:cs typeface="Arial" panose="020B0604020202020204" pitchFamily="34" charset="0"/>
              </a:rPr>
              <a:t>contrast and contradictions</a:t>
            </a:r>
          </a:p>
          <a:p>
            <a:r>
              <a:rPr lang="en-GB" altLang="en-US" sz="3800" dirty="0">
                <a:latin typeface="Arial" panose="020B0604020202020204" pitchFamily="34" charset="0"/>
                <a:cs typeface="Arial" panose="020B0604020202020204" pitchFamily="34" charset="0"/>
              </a:rPr>
              <a:t>express results and consequences</a:t>
            </a:r>
          </a:p>
          <a:p>
            <a:r>
              <a:rPr lang="en-GB" altLang="en-US" sz="3800" dirty="0">
                <a:latin typeface="Arial" panose="020B0604020202020204" pitchFamily="34" charset="0"/>
                <a:cs typeface="Arial" panose="020B0604020202020204" pitchFamily="34" charset="0"/>
              </a:rPr>
              <a:t>draw conclusions.</a:t>
            </a:r>
          </a:p>
          <a:p>
            <a:pPr marL="0" indent="0">
              <a:buNone/>
            </a:pPr>
            <a:endParaRPr lang="en-GB" altLang="en-US" sz="1800" dirty="0">
              <a:cs typeface="Arial" panose="020B0604020202020204" pitchFamily="34" charset="0"/>
            </a:endParaRPr>
          </a:p>
          <a:p>
            <a:pPr marL="0" indent="0">
              <a:buNone/>
            </a:pPr>
            <a:r>
              <a:rPr lang="en-GB" altLang="en-US" sz="1600" dirty="0">
                <a:latin typeface="Arial" panose="020B0604020202020204" pitchFamily="34" charset="0"/>
                <a:cs typeface="Arial" panose="020B0604020202020204" pitchFamily="34" charset="0"/>
              </a:rPr>
              <a:t>Cottrell, 2005</a:t>
            </a:r>
          </a:p>
          <a:p>
            <a:pPr marL="0" indent="0">
              <a:buNone/>
              <a:defRPr/>
            </a:pPr>
            <a:endParaRPr lang="en-GB" dirty="0"/>
          </a:p>
          <a:p>
            <a:pPr>
              <a:buFont typeface="Times" pitchFamily="-60" charset="0"/>
              <a:buChar char="•"/>
              <a:defRPr/>
            </a:pPr>
            <a:endParaRPr lang="en-GB" dirty="0"/>
          </a:p>
          <a:p>
            <a:endParaRPr lang="en-GB" dirty="0"/>
          </a:p>
        </p:txBody>
      </p:sp>
    </p:spTree>
    <p:extLst>
      <p:ext uri="{BB962C8B-B14F-4D97-AF65-F5344CB8AC3E}">
        <p14:creationId xmlns:p14="http://schemas.microsoft.com/office/powerpoint/2010/main" val="3661956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Rectangle 2">
            <a:extLst>
              <a:ext uri="{FF2B5EF4-FFF2-40B4-BE49-F238E27FC236}">
                <a16:creationId xmlns:a16="http://schemas.microsoft.com/office/drawing/2014/main" id="{E79808CE-FC63-4511-B438-6D30EC8F6BC3}"/>
              </a:ext>
            </a:extLst>
          </p:cNvPr>
          <p:cNvSpPr>
            <a:spLocks noGrp="1" noChangeArrowheads="1"/>
          </p:cNvSpPr>
          <p:nvPr>
            <p:ph type="title"/>
          </p:nvPr>
        </p:nvSpPr>
        <p:spPr>
          <a:xfrm>
            <a:off x="622335" y="2745736"/>
            <a:ext cx="2774103" cy="1366528"/>
          </a:xfrm>
          <a:solidFill>
            <a:schemeClr val="bg1">
              <a:alpha val="50000"/>
            </a:schemeClr>
          </a:solidFill>
          <a:ln w="25400" cap="sq">
            <a:solidFill>
              <a:schemeClr val="tx1"/>
            </a:solidFill>
            <a:miter lim="800000"/>
          </a:ln>
        </p:spPr>
        <p:txBody>
          <a:bodyPr>
            <a:noAutofit/>
          </a:bodyPr>
          <a:lstStyle/>
          <a:p>
            <a:r>
              <a:rPr lang="en-GB" altLang="en-US" sz="3200" dirty="0">
                <a:latin typeface="Arial" panose="020B0604020202020204" pitchFamily="34" charset="0"/>
                <a:cs typeface="Arial" panose="020B0604020202020204" pitchFamily="34" charset="0"/>
              </a:rPr>
              <a:t>THE ANCHOR PRINCIPLES</a:t>
            </a:r>
          </a:p>
        </p:txBody>
      </p:sp>
      <p:sp>
        <p:nvSpPr>
          <p:cNvPr id="35843" name="Rectangle 3">
            <a:extLst>
              <a:ext uri="{FF2B5EF4-FFF2-40B4-BE49-F238E27FC236}">
                <a16:creationId xmlns:a16="http://schemas.microsoft.com/office/drawing/2014/main" id="{AAD32691-6EF0-438D-B327-2E122917A0ED}"/>
              </a:ext>
            </a:extLst>
          </p:cNvPr>
          <p:cNvSpPr>
            <a:spLocks noGrp="1" noChangeArrowheads="1"/>
          </p:cNvSpPr>
          <p:nvPr>
            <p:ph idx="1"/>
          </p:nvPr>
        </p:nvSpPr>
        <p:spPr>
          <a:xfrm>
            <a:off x="4194402" y="567646"/>
            <a:ext cx="4949597" cy="5885689"/>
          </a:xfrm>
        </p:spPr>
        <p:txBody>
          <a:bodyPr vert="horz" lIns="91440" tIns="45720" rIns="91440" bIns="45720" rtlCol="0" anchor="ctr">
            <a:normAutofit/>
          </a:bodyPr>
          <a:lstStyle/>
          <a:p>
            <a:pPr marL="171450" lvl="1" indent="6350">
              <a:lnSpc>
                <a:spcPct val="90000"/>
              </a:lnSpc>
              <a:buNone/>
              <a:defRPr/>
            </a:pPr>
            <a:r>
              <a:rPr lang="en-GB" sz="2400" dirty="0">
                <a:solidFill>
                  <a:schemeClr val="bg1"/>
                </a:solidFill>
                <a:latin typeface="Arial" panose="020B0604020202020204" pitchFamily="34" charset="0"/>
                <a:cs typeface="Arial" panose="020B0604020202020204" pitchFamily="34" charset="0"/>
              </a:rPr>
              <a:t>Set out a five-question framework for critical thinking ensuring  that assessment is firmly anchored to analysis at all stages:</a:t>
            </a:r>
            <a:endParaRPr lang="en-US" sz="2400" dirty="0">
              <a:solidFill>
                <a:schemeClr val="bg1"/>
              </a:solidFill>
              <a:latin typeface="Arial" panose="020B0604020202020204" pitchFamily="34" charset="0"/>
              <a:cs typeface="Arial" panose="020B0604020202020204" pitchFamily="34" charset="0"/>
            </a:endParaRPr>
          </a:p>
          <a:p>
            <a:pPr marL="171450" lvl="1" indent="6350">
              <a:lnSpc>
                <a:spcPct val="90000"/>
              </a:lnSpc>
              <a:buNone/>
              <a:defRPr/>
            </a:pPr>
            <a:endParaRPr lang="en-GB" sz="2400" dirty="0">
              <a:solidFill>
                <a:schemeClr val="bg1"/>
              </a:solidFill>
              <a:latin typeface="Arial" panose="020B0604020202020204" pitchFamily="34" charset="0"/>
              <a:cs typeface="Arial" panose="020B0604020202020204" pitchFamily="34" charset="0"/>
            </a:endParaRPr>
          </a:p>
          <a:p>
            <a:pPr marL="514350" indent="-514350">
              <a:lnSpc>
                <a:spcPct val="90000"/>
              </a:lnSpc>
              <a:buFont typeface="+mj-lt"/>
              <a:buAutoNum type="arabicPeriod"/>
            </a:pPr>
            <a:r>
              <a:rPr lang="en-GB" sz="2400" dirty="0">
                <a:solidFill>
                  <a:schemeClr val="bg1"/>
                </a:solidFill>
                <a:latin typeface="Arial" panose="020B0604020202020204" pitchFamily="34" charset="0"/>
                <a:cs typeface="Arial" panose="020B0604020202020204" pitchFamily="34" charset="0"/>
              </a:rPr>
              <a:t>What is the assessment for</a:t>
            </a:r>
          </a:p>
          <a:p>
            <a:pPr marL="514350" indent="-514350">
              <a:lnSpc>
                <a:spcPct val="90000"/>
              </a:lnSpc>
              <a:buFont typeface="+mj-lt"/>
              <a:buAutoNum type="arabicPeriod"/>
            </a:pPr>
            <a:r>
              <a:rPr lang="en-GB" sz="2400" dirty="0">
                <a:solidFill>
                  <a:schemeClr val="bg1"/>
                </a:solidFill>
                <a:latin typeface="Arial" panose="020B0604020202020204" pitchFamily="34" charset="0"/>
                <a:cs typeface="Arial" panose="020B0604020202020204" pitchFamily="34" charset="0"/>
              </a:rPr>
              <a:t>What’s the story?</a:t>
            </a:r>
          </a:p>
          <a:p>
            <a:pPr marL="514350" indent="-514350">
              <a:lnSpc>
                <a:spcPct val="90000"/>
              </a:lnSpc>
              <a:buFont typeface="+mj-lt"/>
              <a:buAutoNum type="arabicPeriod"/>
            </a:pPr>
            <a:r>
              <a:rPr lang="en-GB" sz="2400" dirty="0">
                <a:solidFill>
                  <a:schemeClr val="bg1"/>
                </a:solidFill>
                <a:latin typeface="Arial" panose="020B0604020202020204" pitchFamily="34" charset="0"/>
                <a:cs typeface="Arial" panose="020B0604020202020204" pitchFamily="34" charset="0"/>
              </a:rPr>
              <a:t>What does the story mean?</a:t>
            </a:r>
          </a:p>
          <a:p>
            <a:pPr marL="514350" indent="-514350">
              <a:lnSpc>
                <a:spcPct val="90000"/>
              </a:lnSpc>
              <a:buFont typeface="+mj-lt"/>
              <a:buAutoNum type="arabicPeriod"/>
            </a:pPr>
            <a:r>
              <a:rPr lang="en-GB" sz="2400" dirty="0">
                <a:solidFill>
                  <a:schemeClr val="bg1"/>
                </a:solidFill>
                <a:latin typeface="Arial" panose="020B0604020202020204" pitchFamily="34" charset="0"/>
                <a:cs typeface="Arial" panose="020B0604020202020204" pitchFamily="34" charset="0"/>
              </a:rPr>
              <a:t>What needs to happen?</a:t>
            </a:r>
          </a:p>
          <a:p>
            <a:pPr marL="514350" indent="-514350">
              <a:lnSpc>
                <a:spcPct val="90000"/>
              </a:lnSpc>
              <a:buFont typeface="+mj-lt"/>
              <a:buAutoNum type="arabicPeriod"/>
            </a:pPr>
            <a:r>
              <a:rPr lang="en-GB" sz="2400" dirty="0">
                <a:solidFill>
                  <a:schemeClr val="bg1"/>
                </a:solidFill>
                <a:latin typeface="Arial" panose="020B0604020202020204" pitchFamily="34" charset="0"/>
                <a:cs typeface="Arial" panose="020B0604020202020204" pitchFamily="34" charset="0"/>
              </a:rPr>
              <a:t>How will we know we’re making progress?</a:t>
            </a:r>
          </a:p>
          <a:p>
            <a:pPr marL="171450" lvl="1" indent="6350">
              <a:lnSpc>
                <a:spcPct val="90000"/>
              </a:lnSpc>
              <a:buNone/>
              <a:defRPr/>
            </a:pPr>
            <a:endParaRPr lang="en-GB" sz="1900" dirty="0">
              <a:solidFill>
                <a:schemeClr val="bg1"/>
              </a:solidFill>
            </a:endParaRPr>
          </a:p>
          <a:p>
            <a:pPr marL="171450" lvl="1" indent="6350">
              <a:lnSpc>
                <a:spcPct val="90000"/>
              </a:lnSpc>
              <a:buFontTx/>
              <a:buNone/>
              <a:defRPr/>
            </a:pPr>
            <a:endParaRPr lang="en-GB" sz="1900" i="1" dirty="0">
              <a:solidFill>
                <a:schemeClr val="bg1"/>
              </a:solidFill>
            </a:endParaRPr>
          </a:p>
          <a:p>
            <a:pPr marL="171450" lvl="1" indent="6350">
              <a:lnSpc>
                <a:spcPct val="90000"/>
              </a:lnSpc>
              <a:buFontTx/>
              <a:buNone/>
              <a:defRPr/>
            </a:pPr>
            <a:endParaRPr lang="en-GB" sz="1900" i="1" dirty="0">
              <a:solidFill>
                <a:schemeClr val="bg1"/>
              </a:solidFill>
            </a:endParaRPr>
          </a:p>
          <a:p>
            <a:pPr marL="171450" lvl="1" indent="6350">
              <a:lnSpc>
                <a:spcPct val="90000"/>
              </a:lnSpc>
              <a:buFontTx/>
              <a:buNone/>
              <a:defRPr/>
            </a:pPr>
            <a:endParaRPr lang="en-GB" sz="1900" i="1" dirty="0">
              <a:solidFill>
                <a:schemeClr val="bg1"/>
              </a:solidFill>
              <a:cs typeface="Arial" panose="020B0604020202020204" pitchFamily="34" charset="0"/>
            </a:endParaRPr>
          </a:p>
          <a:p>
            <a:pPr marL="171450" lvl="1" indent="6350">
              <a:lnSpc>
                <a:spcPct val="90000"/>
              </a:lnSpc>
              <a:buFontTx/>
              <a:buNone/>
              <a:defRPr/>
            </a:pPr>
            <a:r>
              <a:rPr lang="en-GB" sz="1500" dirty="0">
                <a:solidFill>
                  <a:schemeClr val="bg1"/>
                </a:solidFill>
                <a:latin typeface="Arial" panose="020B0604020202020204" pitchFamily="34" charset="0"/>
                <a:cs typeface="Arial" panose="020B0604020202020204" pitchFamily="34" charset="0"/>
              </a:rPr>
              <a:t>Brown, Moore and Turney, 2011</a:t>
            </a:r>
          </a:p>
        </p:txBody>
      </p:sp>
    </p:spTree>
    <p:extLst>
      <p:ext uri="{BB962C8B-B14F-4D97-AF65-F5344CB8AC3E}">
        <p14:creationId xmlns:p14="http://schemas.microsoft.com/office/powerpoint/2010/main" val="97393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6813" y="404664"/>
            <a:ext cx="8229600" cy="1143000"/>
          </a:xfrm>
        </p:spPr>
        <p:txBody>
          <a:bodyPr>
            <a:normAutofit fontScale="90000"/>
          </a:bodyPr>
          <a:lstStyle/>
          <a:p>
            <a:pPr algn="ctr" eaLnBrk="1" hangingPunct="1"/>
            <a:br>
              <a:rPr lang="en-US" altLang="en-US" b="1" dirty="0"/>
            </a:br>
            <a:r>
              <a:rPr lang="en-US" altLang="en-US" b="1" dirty="0">
                <a:latin typeface="Arial" panose="020B0604020202020204" pitchFamily="34" charset="0"/>
                <a:cs typeface="Arial" panose="020B0604020202020204" pitchFamily="34" charset="0"/>
              </a:rPr>
              <a:t>Learning outcomes</a:t>
            </a:r>
            <a:br>
              <a:rPr lang="en-US" altLang="en-US" b="1" dirty="0">
                <a:latin typeface="Arial" panose="020B0604020202020204" pitchFamily="34" charset="0"/>
                <a:cs typeface="Arial" panose="020B0604020202020204" pitchFamily="34" charset="0"/>
              </a:rPr>
            </a:br>
            <a:r>
              <a:rPr lang="en-US" altLang="en-US" sz="2700" b="1" dirty="0">
                <a:latin typeface="Arial" panose="020B0604020202020204" pitchFamily="34" charset="0"/>
                <a:cs typeface="Arial" panose="020B0604020202020204" pitchFamily="34" charset="0"/>
              </a:rPr>
              <a:t>Participants will be offered opportunities to:</a:t>
            </a:r>
            <a:br>
              <a:rPr lang="en-US" altLang="en-US" b="1" dirty="0">
                <a:latin typeface="Arial" panose="020B0604020202020204" pitchFamily="34" charset="0"/>
                <a:cs typeface="Arial" panose="020B0604020202020204" pitchFamily="34" charset="0"/>
              </a:rPr>
            </a:br>
            <a:endParaRPr lang="en-US" altLang="en-US" b="1" dirty="0">
              <a:latin typeface="Arial" panose="020B0604020202020204" pitchFamily="34" charset="0"/>
              <a:cs typeface="Arial" panose="020B0604020202020204" pitchFamily="34" charset="0"/>
            </a:endParaRPr>
          </a:p>
        </p:txBody>
      </p:sp>
      <p:sp>
        <p:nvSpPr>
          <p:cNvPr id="14339" name="Content Placeholder 2"/>
          <p:cNvSpPr>
            <a:spLocks noGrp="1"/>
          </p:cNvSpPr>
          <p:nvPr>
            <p:ph idx="1"/>
          </p:nvPr>
        </p:nvSpPr>
        <p:spPr>
          <a:xfrm>
            <a:off x="428625" y="1700808"/>
            <a:ext cx="8229600" cy="4320480"/>
          </a:xfrm>
        </p:spPr>
        <p:txBody>
          <a:bodyPr>
            <a:noAutofit/>
          </a:bodyPr>
          <a:lstStyle/>
          <a:p>
            <a:r>
              <a:rPr lang="en-GB" sz="2200" dirty="0">
                <a:latin typeface="Arial" panose="020B0604020202020204" pitchFamily="34" charset="0"/>
                <a:cs typeface="Arial" panose="020B0604020202020204" pitchFamily="34" charset="0"/>
              </a:rPr>
              <a:t>evaluate relevant up-to-date research with a view to sustaining evidence-based assessment, planning and decision-making</a:t>
            </a:r>
          </a:p>
          <a:p>
            <a:r>
              <a:rPr lang="en-GB" sz="2200" dirty="0">
                <a:latin typeface="Arial" panose="020B0604020202020204" pitchFamily="34" charset="0"/>
                <a:cs typeface="Arial" panose="020B0604020202020204" pitchFamily="34" charset="0"/>
              </a:rPr>
              <a:t>differentiate between intuitive, reflective, analytical and critical thought processes with a view to applying  these purposefully in social work assessment, planning and decision-making</a:t>
            </a:r>
          </a:p>
          <a:p>
            <a:r>
              <a:rPr lang="en-GB" sz="2200" dirty="0">
                <a:latin typeface="Arial" panose="020B0604020202020204" pitchFamily="34" charset="0"/>
                <a:cs typeface="Arial" panose="020B0604020202020204" pitchFamily="34" charset="0"/>
              </a:rPr>
              <a:t>exemplify the role of practice wisdom in advanced social work</a:t>
            </a:r>
          </a:p>
          <a:p>
            <a:r>
              <a:rPr lang="en-GB" sz="2200" dirty="0">
                <a:latin typeface="Arial" panose="020B0604020202020204" pitchFamily="34" charset="0"/>
                <a:cs typeface="Arial" panose="020B0604020202020204" pitchFamily="34" charset="0"/>
              </a:rPr>
              <a:t>prepare written and oral evidence that properly reflects the role of advanced social workers as expert witnesses and key advocates in communicating the needs of the child/young adult</a:t>
            </a:r>
          </a:p>
          <a:p>
            <a:r>
              <a:rPr lang="en-GB" sz="2200" dirty="0">
                <a:latin typeface="Arial" panose="020B0604020202020204" pitchFamily="34" charset="0"/>
                <a:cs typeface="Arial" panose="020B0604020202020204" pitchFamily="34" charset="0"/>
              </a:rPr>
              <a:t>demonstrate capacity to meet the time frames for the developing child/young adult and challenge court and local authority processes if timely decisions are not made.</a:t>
            </a:r>
          </a:p>
          <a:p>
            <a:endParaRPr lang="en-GB" sz="2000"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7207C89B-E46D-4CB3-BCB8-D34F75C4F0DF}"/>
              </a:ext>
            </a:extLst>
          </p:cNvPr>
          <p:cNvSpPr>
            <a:spLocks noGrp="1" noChangeArrowheads="1"/>
          </p:cNvSpPr>
          <p:nvPr>
            <p:ph type="title"/>
          </p:nvPr>
        </p:nvSpPr>
        <p:spPr>
          <a:xfrm>
            <a:off x="107504" y="549275"/>
            <a:ext cx="8579296" cy="1143000"/>
          </a:xfrm>
        </p:spPr>
        <p:txBody>
          <a:bodyPr anchorCtr="1">
            <a:noAutofit/>
          </a:bodyPr>
          <a:lstStyle/>
          <a:p>
            <a:pPr algn="ctr" eaLnBrk="1" hangingPunct="1"/>
            <a:r>
              <a:rPr lang="en-GB" altLang="en-US" sz="2800" dirty="0">
                <a:latin typeface="Arial" panose="020B0604020202020204" pitchFamily="34" charset="0"/>
                <a:cs typeface="Arial" panose="020B0604020202020204" pitchFamily="34" charset="0"/>
              </a:rPr>
              <a:t>	INTUITION                   CRITICAL THINKING </a:t>
            </a:r>
            <a:br>
              <a:rPr lang="en-GB" altLang="en-US" sz="2800" dirty="0">
                <a:latin typeface="Arial" panose="020B0604020202020204" pitchFamily="34" charset="0"/>
                <a:cs typeface="Arial" panose="020B0604020202020204" pitchFamily="34" charset="0"/>
              </a:rPr>
            </a:br>
            <a:r>
              <a:rPr lang="en-GB" altLang="en-US" sz="2800" dirty="0">
                <a:latin typeface="Arial" panose="020B0604020202020204" pitchFamily="34" charset="0"/>
                <a:cs typeface="Arial" panose="020B0604020202020204" pitchFamily="34" charset="0"/>
              </a:rPr>
              <a:t> </a:t>
            </a:r>
            <a:br>
              <a:rPr lang="en-GB" altLang="en-US" sz="2800" dirty="0">
                <a:latin typeface="Arial" panose="020B0604020202020204" pitchFamily="34" charset="0"/>
                <a:cs typeface="Arial" panose="020B0604020202020204" pitchFamily="34" charset="0"/>
              </a:rPr>
            </a:br>
            <a:r>
              <a:rPr lang="en-GB" altLang="en-US" sz="2800" dirty="0">
                <a:latin typeface="Arial" panose="020B0604020202020204" pitchFamily="34" charset="0"/>
                <a:cs typeface="Arial" panose="020B0604020202020204" pitchFamily="34" charset="0"/>
              </a:rPr>
              <a:t>PROFESSIONAL JUDGEMENT</a:t>
            </a:r>
          </a:p>
        </p:txBody>
      </p:sp>
      <p:sp>
        <p:nvSpPr>
          <p:cNvPr id="120836" name="Footer Placeholder 3">
            <a:extLst>
              <a:ext uri="{FF2B5EF4-FFF2-40B4-BE49-F238E27FC236}">
                <a16:creationId xmlns:a16="http://schemas.microsoft.com/office/drawing/2014/main" id="{66341A21-D4C5-4434-928C-B63B007FD44E}"/>
              </a:ext>
            </a:extLst>
          </p:cNvPr>
          <p:cNvSpPr txBox="1">
            <a:spLocks noChangeArrowheads="1"/>
          </p:cNvSpPr>
          <p:nvPr/>
        </p:nvSpPr>
        <p:spPr bwMode="auto">
          <a:xfrm>
            <a:off x="428625" y="62865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rgbClr val="6A205F"/>
              </a:buClr>
              <a:buSzPct val="75000"/>
              <a:buFont typeface="Wingdings" panose="05000000000000000000" pitchFamily="2" charset="2"/>
              <a:buChar char="q"/>
              <a:defRPr sz="2800">
                <a:solidFill>
                  <a:schemeClr val="tx1"/>
                </a:solidFill>
                <a:latin typeface="Arial" panose="020B0604020202020204" pitchFamily="34" charset="0"/>
              </a:defRPr>
            </a:lvl1pPr>
            <a:lvl2pPr marL="742950" indent="-285750">
              <a:spcBef>
                <a:spcPct val="20000"/>
              </a:spcBef>
              <a:buClr>
                <a:srgbClr val="6A205F"/>
              </a:buClr>
              <a:buSzPct val="75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rgbClr val="6A205F"/>
              </a:buClr>
              <a:buSzPct val="75000"/>
              <a:buFont typeface="Wingdings" panose="05000000000000000000" pitchFamily="2" charset="2"/>
              <a:buChar char="q"/>
              <a:defRPr sz="2000">
                <a:solidFill>
                  <a:schemeClr val="tx1"/>
                </a:solidFill>
                <a:latin typeface="Arial" panose="020B0604020202020204" pitchFamily="34" charset="0"/>
              </a:defRPr>
            </a:lvl3pPr>
            <a:lvl4pPr marL="1600200" indent="-228600">
              <a:spcBef>
                <a:spcPct val="20000"/>
              </a:spcBef>
              <a:buClr>
                <a:srgbClr val="6A205F"/>
              </a:buClr>
              <a:buSzPct val="75000"/>
              <a:buFont typeface="Wingdings" panose="05000000000000000000" pitchFamily="2" charset="2"/>
              <a:buChar char="q"/>
              <a:defRPr>
                <a:solidFill>
                  <a:schemeClr val="tx1"/>
                </a:solidFill>
                <a:latin typeface="Arial" panose="020B0604020202020204" pitchFamily="34" charset="0"/>
              </a:defRPr>
            </a:lvl4pPr>
            <a:lvl5pPr marL="2057400" indent="-228600">
              <a:spcBef>
                <a:spcPct val="20000"/>
              </a:spcBef>
              <a:buClr>
                <a:srgbClr val="6A205F"/>
              </a:buClr>
              <a:buSzPct val="75000"/>
              <a:buFont typeface="Wingdings" panose="05000000000000000000" pitchFamily="2" charset="2"/>
              <a:buChar char="q"/>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A205F"/>
              </a:buClr>
              <a:buSzPct val="75000"/>
              <a:buFont typeface="Wingdings" panose="05000000000000000000" pitchFamily="2" charset="2"/>
              <a:buChar char="q"/>
              <a:defRPr>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solidFill>
                <a:srgbClr val="000000"/>
              </a:solidFill>
              <a:latin typeface="Calibri" panose="020F0502020204030204" pitchFamily="34" charset="0"/>
            </a:endParaRPr>
          </a:p>
        </p:txBody>
      </p:sp>
      <p:sp>
        <p:nvSpPr>
          <p:cNvPr id="3" name="Arrow: Left-Right-Up 2">
            <a:extLst>
              <a:ext uri="{FF2B5EF4-FFF2-40B4-BE49-F238E27FC236}">
                <a16:creationId xmlns:a16="http://schemas.microsoft.com/office/drawing/2014/main" id="{B3B5D085-1D63-4000-82B7-7F72136BA9AD}"/>
              </a:ext>
            </a:extLst>
          </p:cNvPr>
          <p:cNvSpPr/>
          <p:nvPr/>
        </p:nvSpPr>
        <p:spPr>
          <a:xfrm rot="10800000">
            <a:off x="3563888" y="236707"/>
            <a:ext cx="1216152" cy="1006029"/>
          </a:xfrm>
          <a:prstGeom prst="leftRightUpArrow">
            <a:avLst/>
          </a:prstGeom>
          <a:solidFill>
            <a:schemeClr val="bg2">
              <a:lumMod val="2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95000"/>
                  <a:lumOff val="5000"/>
                </a:schemeClr>
              </a:solidFill>
            </a:endParaRPr>
          </a:p>
        </p:txBody>
      </p:sp>
      <p:pic>
        <p:nvPicPr>
          <p:cNvPr id="6" name="Content Placeholder 5" descr="A close up of a fruit&#10;&#10;Description generated with high confidence">
            <a:extLst>
              <a:ext uri="{FF2B5EF4-FFF2-40B4-BE49-F238E27FC236}">
                <a16:creationId xmlns:a16="http://schemas.microsoft.com/office/drawing/2014/main" id="{9867B298-26C9-4A0E-9685-BD7B789B07B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3528" y="1880340"/>
            <a:ext cx="8496944" cy="4245823"/>
          </a:xfrm>
        </p:spPr>
      </p:pic>
      <p:sp>
        <p:nvSpPr>
          <p:cNvPr id="7" name="TextBox 6">
            <a:extLst>
              <a:ext uri="{FF2B5EF4-FFF2-40B4-BE49-F238E27FC236}">
                <a16:creationId xmlns:a16="http://schemas.microsoft.com/office/drawing/2014/main" id="{04890449-D73C-4BB0-9962-E9826308C15A}"/>
              </a:ext>
            </a:extLst>
          </p:cNvPr>
          <p:cNvSpPr txBox="1"/>
          <p:nvPr/>
        </p:nvSpPr>
        <p:spPr>
          <a:xfrm>
            <a:off x="107504" y="6474565"/>
            <a:ext cx="6034617" cy="230832"/>
          </a:xfrm>
          <a:prstGeom prst="rect">
            <a:avLst/>
          </a:prstGeom>
          <a:noFill/>
        </p:spPr>
        <p:txBody>
          <a:bodyPr wrap="square" rtlCol="0">
            <a:spAutoFit/>
          </a:bodyPr>
          <a:lstStyle/>
          <a:p>
            <a:r>
              <a:rPr lang="en-GB" sz="900" dirty="0">
                <a:hlinkClick r:id="rId4" tooltip="http://www.fabulousnature.com/img1492.htm"/>
              </a:rPr>
              <a:t>This Photo</a:t>
            </a:r>
            <a:r>
              <a:rPr lang="en-GB" sz="900" dirty="0"/>
              <a:t> by Unknown Author is licensed under </a:t>
            </a:r>
            <a:r>
              <a:rPr lang="en-GB" sz="900" dirty="0">
                <a:hlinkClick r:id="rId5" tooltip="https://creativecommons.org/licenses/by-sa/2.5/"/>
              </a:rPr>
              <a:t>CC BY-SA</a:t>
            </a:r>
            <a:endParaRPr lang="en-GB" sz="900" dirty="0"/>
          </a:p>
        </p:txBody>
      </p:sp>
    </p:spTree>
    <p:extLst>
      <p:ext uri="{BB962C8B-B14F-4D97-AF65-F5344CB8AC3E}">
        <p14:creationId xmlns:p14="http://schemas.microsoft.com/office/powerpoint/2010/main" val="206686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A192E70-D7CB-42CA-B3C0-1609F13E42B1}"/>
              </a:ext>
            </a:extLst>
          </p:cNvPr>
          <p:cNvSpPr>
            <a:spLocks noGrp="1"/>
          </p:cNvSpPr>
          <p:nvPr>
            <p:ph type="title"/>
          </p:nvPr>
        </p:nvSpPr>
        <p:spPr>
          <a:xfrm>
            <a:off x="457200" y="0"/>
            <a:ext cx="8229600" cy="1417638"/>
          </a:xfrm>
        </p:spPr>
        <p:txBody>
          <a:bodyPr/>
          <a:lstStyle/>
          <a:p>
            <a:r>
              <a:rPr lang="en-GB" altLang="en-US" b="1" dirty="0">
                <a:latin typeface="Arial" panose="020B0604020202020204" pitchFamily="34" charset="0"/>
                <a:cs typeface="Arial" panose="020B0604020202020204" pitchFamily="34" charset="0"/>
              </a:rPr>
              <a:t>In a nutshell…</a:t>
            </a:r>
          </a:p>
        </p:txBody>
      </p:sp>
      <p:graphicFrame>
        <p:nvGraphicFramePr>
          <p:cNvPr id="4" name="Content Placeholder 3">
            <a:extLst>
              <a:ext uri="{FF2B5EF4-FFF2-40B4-BE49-F238E27FC236}">
                <a16:creationId xmlns:a16="http://schemas.microsoft.com/office/drawing/2014/main" id="{970D8B8D-34D8-4C83-AA27-0EAF460E26B3}"/>
              </a:ext>
            </a:extLst>
          </p:cNvPr>
          <p:cNvGraphicFramePr>
            <a:graphicFrameLocks noGrp="1"/>
          </p:cNvGraphicFramePr>
          <p:nvPr>
            <p:ph idx="1"/>
            <p:extLst>
              <p:ext uri="{D42A27DB-BD31-4B8C-83A1-F6EECF244321}">
                <p14:modId xmlns:p14="http://schemas.microsoft.com/office/powerpoint/2010/main" val="2570766419"/>
              </p:ext>
            </p:extLst>
          </p:nvPr>
        </p:nvGraphicFramePr>
        <p:xfrm>
          <a:off x="107504" y="1124744"/>
          <a:ext cx="885698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735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7210BA5-4B0C-4208-A2A0-8CB6E1801E83}"/>
              </a:ext>
            </a:extLst>
          </p:cNvPr>
          <p:cNvSpPr>
            <a:spLocks noGrp="1" noChangeArrowheads="1"/>
          </p:cNvSpPr>
          <p:nvPr>
            <p:ph type="ctrTitle"/>
          </p:nvPr>
        </p:nvSpPr>
        <p:spPr>
          <a:xfrm>
            <a:off x="685800" y="1310903"/>
            <a:ext cx="7772400" cy="1470025"/>
          </a:xfrm>
        </p:spPr>
        <p:txBody>
          <a:bodyPr/>
          <a:lstStyle/>
          <a:p>
            <a:r>
              <a:rPr lang="en-GB" altLang="en-US" b="1" dirty="0">
                <a:latin typeface="Arial" panose="020B0604020202020204" pitchFamily="34" charset="0"/>
                <a:cs typeface="Arial" panose="020B0604020202020204" pitchFamily="34" charset="0"/>
              </a:rPr>
              <a:t>Part Two</a:t>
            </a:r>
          </a:p>
        </p:txBody>
      </p:sp>
      <p:sp>
        <p:nvSpPr>
          <p:cNvPr id="33795" name="Subtitle 2">
            <a:extLst>
              <a:ext uri="{FF2B5EF4-FFF2-40B4-BE49-F238E27FC236}">
                <a16:creationId xmlns:a16="http://schemas.microsoft.com/office/drawing/2014/main" id="{75E9ED66-B482-48E0-998E-7887FD1399EE}"/>
              </a:ext>
            </a:extLst>
          </p:cNvPr>
          <p:cNvSpPr>
            <a:spLocks noGrp="1" noChangeArrowheads="1"/>
          </p:cNvSpPr>
          <p:nvPr>
            <p:ph type="subTitle" idx="1"/>
          </p:nvPr>
        </p:nvSpPr>
        <p:spPr>
          <a:xfrm>
            <a:off x="467544" y="3886200"/>
            <a:ext cx="7990656" cy="1752600"/>
          </a:xfrm>
        </p:spPr>
        <p:txBody>
          <a:bodyPr>
            <a:normAutofit/>
          </a:bodyPr>
          <a:lstStyle/>
          <a:p>
            <a:r>
              <a:rPr lang="en-GB" altLang="en-US" sz="4000" b="1" dirty="0">
                <a:solidFill>
                  <a:schemeClr val="tx1"/>
                </a:solidFill>
                <a:latin typeface="Arial" panose="020B0604020202020204" pitchFamily="34" charset="0"/>
                <a:cs typeface="Arial" panose="020B0604020202020204" pitchFamily="34" charset="0"/>
              </a:rPr>
              <a:t>Systemic assessment models</a:t>
            </a:r>
          </a:p>
        </p:txBody>
      </p:sp>
    </p:spTree>
    <p:extLst>
      <p:ext uri="{BB962C8B-B14F-4D97-AF65-F5344CB8AC3E}">
        <p14:creationId xmlns:p14="http://schemas.microsoft.com/office/powerpoint/2010/main" val="201832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1">
            <a:extLst>
              <a:ext uri="{FF2B5EF4-FFF2-40B4-BE49-F238E27FC236}">
                <a16:creationId xmlns:a16="http://schemas.microsoft.com/office/drawing/2014/main" id="{76598891-31C4-4B3D-86A0-E2C04883ACD0}"/>
              </a:ext>
            </a:extLst>
          </p:cNvPr>
          <p:cNvSpPr>
            <a:spLocks noChangeArrowheads="1"/>
          </p:cNvSpPr>
          <p:nvPr/>
        </p:nvSpPr>
        <p:spPr bwMode="auto">
          <a:xfrm>
            <a:off x="2895600" y="990600"/>
            <a:ext cx="3671888" cy="3357563"/>
          </a:xfrm>
          <a:prstGeom prst="triangle">
            <a:avLst>
              <a:gd name="adj" fmla="val 50000"/>
            </a:avLst>
          </a:prstGeom>
          <a:solidFill>
            <a:srgbClr val="4CB2C0"/>
          </a:solidFill>
          <a:ln w="9360">
            <a:solidFill>
              <a:srgbClr val="000000"/>
            </a:solidFill>
            <a:miter lim="800000"/>
            <a:headEnd/>
            <a:tailEnd/>
          </a:ln>
          <a:effectLs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a:p>
        </p:txBody>
      </p:sp>
      <p:sp>
        <p:nvSpPr>
          <p:cNvPr id="70659" name="Text Box 2">
            <a:extLst>
              <a:ext uri="{FF2B5EF4-FFF2-40B4-BE49-F238E27FC236}">
                <a16:creationId xmlns:a16="http://schemas.microsoft.com/office/drawing/2014/main" id="{EF7ED323-FCAE-4929-942A-EE284A4303B4}"/>
              </a:ext>
            </a:extLst>
          </p:cNvPr>
          <p:cNvSpPr txBox="1">
            <a:spLocks noChangeArrowheads="1"/>
          </p:cNvSpPr>
          <p:nvPr/>
        </p:nvSpPr>
        <p:spPr bwMode="auto">
          <a:xfrm>
            <a:off x="506413" y="179388"/>
            <a:ext cx="8124825" cy="641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375"/>
              </a:spcBef>
              <a:buClrTx/>
              <a:buSzPct val="100000"/>
              <a:buFontTx/>
              <a:buNone/>
            </a:pPr>
            <a:r>
              <a:rPr lang="en-GB" altLang="en-US" sz="3600" b="1" dirty="0">
                <a:cs typeface="Arial" panose="020B0604020202020204" pitchFamily="34" charset="0"/>
              </a:rPr>
              <a:t>Assessment framework triangle</a:t>
            </a:r>
          </a:p>
        </p:txBody>
      </p:sp>
      <p:sp>
        <p:nvSpPr>
          <p:cNvPr id="70660" name="Text Box 3">
            <a:extLst>
              <a:ext uri="{FF2B5EF4-FFF2-40B4-BE49-F238E27FC236}">
                <a16:creationId xmlns:a16="http://schemas.microsoft.com/office/drawing/2014/main" id="{52779C52-187A-4C69-9A6A-1D93D3377BBD}"/>
              </a:ext>
            </a:extLst>
          </p:cNvPr>
          <p:cNvSpPr txBox="1">
            <a:spLocks noChangeArrowheads="1"/>
          </p:cNvSpPr>
          <p:nvPr/>
        </p:nvSpPr>
        <p:spPr bwMode="auto">
          <a:xfrm>
            <a:off x="3414713" y="2747963"/>
            <a:ext cx="2425700" cy="1090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438"/>
              </a:spcBef>
              <a:buClrTx/>
              <a:buSzPct val="100000"/>
              <a:buFontTx/>
              <a:buNone/>
            </a:pPr>
            <a:r>
              <a:rPr lang="en-GB" altLang="en-US" sz="2300" b="1" dirty="0">
                <a:solidFill>
                  <a:srgbClr val="000000"/>
                </a:solidFill>
                <a:cs typeface="Arial" panose="020B0604020202020204" pitchFamily="34" charset="0"/>
              </a:rPr>
              <a:t>CHILD</a:t>
            </a:r>
          </a:p>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Safeguarding and promoting welfare</a:t>
            </a:r>
          </a:p>
        </p:txBody>
      </p:sp>
      <p:sp>
        <p:nvSpPr>
          <p:cNvPr id="70661" name="Text Box 4">
            <a:extLst>
              <a:ext uri="{FF2B5EF4-FFF2-40B4-BE49-F238E27FC236}">
                <a16:creationId xmlns:a16="http://schemas.microsoft.com/office/drawing/2014/main" id="{ADCE8E74-C40E-40DC-BD10-AB293B5712F5}"/>
              </a:ext>
            </a:extLst>
          </p:cNvPr>
          <p:cNvSpPr txBox="1">
            <a:spLocks noChangeArrowheads="1"/>
          </p:cNvSpPr>
          <p:nvPr/>
        </p:nvSpPr>
        <p:spPr bwMode="auto">
          <a:xfrm rot="-3600000">
            <a:off x="1154837" y="2644610"/>
            <a:ext cx="4425950"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CHILD’S DEVELOPMENTAL NEEDS</a:t>
            </a:r>
          </a:p>
        </p:txBody>
      </p:sp>
      <p:sp>
        <p:nvSpPr>
          <p:cNvPr id="70662" name="Text Box 5">
            <a:extLst>
              <a:ext uri="{FF2B5EF4-FFF2-40B4-BE49-F238E27FC236}">
                <a16:creationId xmlns:a16="http://schemas.microsoft.com/office/drawing/2014/main" id="{FBBF47AE-D918-4E23-8DDF-BC9C9F9C17E1}"/>
              </a:ext>
            </a:extLst>
          </p:cNvPr>
          <p:cNvSpPr txBox="1">
            <a:spLocks noChangeArrowheads="1"/>
          </p:cNvSpPr>
          <p:nvPr/>
        </p:nvSpPr>
        <p:spPr bwMode="auto">
          <a:xfrm rot="3600000">
            <a:off x="4264655" y="2436474"/>
            <a:ext cx="3214687"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PARENTING CAPACITY</a:t>
            </a:r>
          </a:p>
        </p:txBody>
      </p:sp>
      <p:sp>
        <p:nvSpPr>
          <p:cNvPr id="70663" name="Text Box 6">
            <a:extLst>
              <a:ext uri="{FF2B5EF4-FFF2-40B4-BE49-F238E27FC236}">
                <a16:creationId xmlns:a16="http://schemas.microsoft.com/office/drawing/2014/main" id="{BD4F9A97-1C4B-4BF8-B403-3635364F391F}"/>
              </a:ext>
            </a:extLst>
          </p:cNvPr>
          <p:cNvSpPr txBox="1">
            <a:spLocks noChangeArrowheads="1"/>
          </p:cNvSpPr>
          <p:nvPr/>
        </p:nvSpPr>
        <p:spPr bwMode="auto">
          <a:xfrm>
            <a:off x="2411413" y="4391025"/>
            <a:ext cx="4364037" cy="61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FAMILY AND ENVIRONMENTAL FACTORS</a:t>
            </a:r>
          </a:p>
        </p:txBody>
      </p:sp>
      <p:sp>
        <p:nvSpPr>
          <p:cNvPr id="70664" name="Text Box 7">
            <a:extLst>
              <a:ext uri="{FF2B5EF4-FFF2-40B4-BE49-F238E27FC236}">
                <a16:creationId xmlns:a16="http://schemas.microsoft.com/office/drawing/2014/main" id="{327FAEDA-5589-4D75-BF0F-225459FE6114}"/>
              </a:ext>
            </a:extLst>
          </p:cNvPr>
          <p:cNvSpPr txBox="1">
            <a:spLocks noChangeArrowheads="1"/>
          </p:cNvSpPr>
          <p:nvPr/>
        </p:nvSpPr>
        <p:spPr bwMode="auto">
          <a:xfrm>
            <a:off x="2590800" y="1066800"/>
            <a:ext cx="1316038"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Health</a:t>
            </a:r>
          </a:p>
        </p:txBody>
      </p:sp>
      <p:sp>
        <p:nvSpPr>
          <p:cNvPr id="70665" name="Text Box 8">
            <a:extLst>
              <a:ext uri="{FF2B5EF4-FFF2-40B4-BE49-F238E27FC236}">
                <a16:creationId xmlns:a16="http://schemas.microsoft.com/office/drawing/2014/main" id="{F6E10214-1961-4745-9507-6F0CAE4E5A74}"/>
              </a:ext>
            </a:extLst>
          </p:cNvPr>
          <p:cNvSpPr txBox="1">
            <a:spLocks noChangeArrowheads="1"/>
          </p:cNvSpPr>
          <p:nvPr/>
        </p:nvSpPr>
        <p:spPr bwMode="auto">
          <a:xfrm>
            <a:off x="2444750" y="1462088"/>
            <a:ext cx="1247775"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Education</a:t>
            </a:r>
          </a:p>
        </p:txBody>
      </p:sp>
      <p:sp>
        <p:nvSpPr>
          <p:cNvPr id="70666" name="Text Box 9">
            <a:extLst>
              <a:ext uri="{FF2B5EF4-FFF2-40B4-BE49-F238E27FC236}">
                <a16:creationId xmlns:a16="http://schemas.microsoft.com/office/drawing/2014/main" id="{E0EF41C1-1F33-453F-8C99-77FF4F5BBEC7}"/>
              </a:ext>
            </a:extLst>
          </p:cNvPr>
          <p:cNvSpPr txBox="1">
            <a:spLocks noChangeArrowheads="1"/>
          </p:cNvSpPr>
          <p:nvPr/>
        </p:nvSpPr>
        <p:spPr bwMode="auto">
          <a:xfrm>
            <a:off x="574675" y="1819275"/>
            <a:ext cx="2840038"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Emotional &amp; Behavioural</a:t>
            </a:r>
          </a:p>
          <a:p>
            <a:pPr eaLnBrk="1" hangingPunct="1">
              <a:spcBef>
                <a:spcPts val="100"/>
              </a:spcBef>
              <a:buClrTx/>
              <a:buSzPct val="100000"/>
              <a:buFontTx/>
              <a:buNone/>
            </a:pPr>
            <a:r>
              <a:rPr lang="en-GB" altLang="en-US" sz="1700" b="1" dirty="0">
                <a:solidFill>
                  <a:srgbClr val="000000"/>
                </a:solidFill>
                <a:cs typeface="Arial" panose="020B0604020202020204" pitchFamily="34" charset="0"/>
              </a:rPr>
              <a:t>                     Development</a:t>
            </a:r>
          </a:p>
        </p:txBody>
      </p:sp>
      <p:sp>
        <p:nvSpPr>
          <p:cNvPr id="70667" name="Text Box 10">
            <a:extLst>
              <a:ext uri="{FF2B5EF4-FFF2-40B4-BE49-F238E27FC236}">
                <a16:creationId xmlns:a16="http://schemas.microsoft.com/office/drawing/2014/main" id="{26B52E5B-A1C9-4E2E-B376-F131366C8C08}"/>
              </a:ext>
            </a:extLst>
          </p:cNvPr>
          <p:cNvSpPr txBox="1">
            <a:spLocks noChangeArrowheads="1"/>
          </p:cNvSpPr>
          <p:nvPr/>
        </p:nvSpPr>
        <p:spPr bwMode="auto">
          <a:xfrm>
            <a:off x="1890713" y="2533650"/>
            <a:ext cx="1039812"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Identity</a:t>
            </a:r>
          </a:p>
        </p:txBody>
      </p:sp>
      <p:sp>
        <p:nvSpPr>
          <p:cNvPr id="70668" name="Text Box 11">
            <a:extLst>
              <a:ext uri="{FF2B5EF4-FFF2-40B4-BE49-F238E27FC236}">
                <a16:creationId xmlns:a16="http://schemas.microsoft.com/office/drawing/2014/main" id="{04FAFA63-25DE-432C-AE1E-68A7D7AFB299}"/>
              </a:ext>
            </a:extLst>
          </p:cNvPr>
          <p:cNvSpPr txBox="1">
            <a:spLocks noChangeArrowheads="1"/>
          </p:cNvSpPr>
          <p:nvPr/>
        </p:nvSpPr>
        <p:spPr bwMode="auto">
          <a:xfrm>
            <a:off x="644525" y="2962275"/>
            <a:ext cx="2147888"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Family &amp; Social </a:t>
            </a:r>
          </a:p>
          <a:p>
            <a:pPr eaLnBrk="1" hangingPunct="1">
              <a:spcBef>
                <a:spcPts val="100"/>
              </a:spcBef>
              <a:buClrTx/>
              <a:buSzPct val="100000"/>
              <a:buFontTx/>
              <a:buNone/>
            </a:pPr>
            <a:r>
              <a:rPr lang="en-GB" altLang="en-US" sz="1700" b="1" dirty="0">
                <a:solidFill>
                  <a:srgbClr val="000000"/>
                </a:solidFill>
                <a:cs typeface="Arial" panose="020B0604020202020204" pitchFamily="34" charset="0"/>
              </a:rPr>
              <a:t>        Relationships </a:t>
            </a:r>
          </a:p>
        </p:txBody>
      </p:sp>
      <p:sp>
        <p:nvSpPr>
          <p:cNvPr id="70669" name="Text Box 12">
            <a:extLst>
              <a:ext uri="{FF2B5EF4-FFF2-40B4-BE49-F238E27FC236}">
                <a16:creationId xmlns:a16="http://schemas.microsoft.com/office/drawing/2014/main" id="{006324B6-DA68-4D87-A7CA-6F59A3AC8333}"/>
              </a:ext>
            </a:extLst>
          </p:cNvPr>
          <p:cNvSpPr txBox="1">
            <a:spLocks noChangeArrowheads="1"/>
          </p:cNvSpPr>
          <p:nvPr/>
        </p:nvSpPr>
        <p:spPr bwMode="auto">
          <a:xfrm>
            <a:off x="457200" y="3581400"/>
            <a:ext cx="2216150"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Social Presentation</a:t>
            </a:r>
          </a:p>
        </p:txBody>
      </p:sp>
      <p:sp>
        <p:nvSpPr>
          <p:cNvPr id="70670" name="Text Box 13">
            <a:extLst>
              <a:ext uri="{FF2B5EF4-FFF2-40B4-BE49-F238E27FC236}">
                <a16:creationId xmlns:a16="http://schemas.microsoft.com/office/drawing/2014/main" id="{3EB45E62-6378-4E3D-BF71-5EB6A0603C37}"/>
              </a:ext>
            </a:extLst>
          </p:cNvPr>
          <p:cNvSpPr txBox="1">
            <a:spLocks noChangeArrowheads="1"/>
          </p:cNvSpPr>
          <p:nvPr/>
        </p:nvSpPr>
        <p:spPr bwMode="auto">
          <a:xfrm>
            <a:off x="506413" y="4105275"/>
            <a:ext cx="1731962" cy="61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Self Care Skills</a:t>
            </a:r>
          </a:p>
        </p:txBody>
      </p:sp>
      <p:sp>
        <p:nvSpPr>
          <p:cNvPr id="70671" name="Text Box 14">
            <a:extLst>
              <a:ext uri="{FF2B5EF4-FFF2-40B4-BE49-F238E27FC236}">
                <a16:creationId xmlns:a16="http://schemas.microsoft.com/office/drawing/2014/main" id="{F2313960-EC4F-424B-9763-09F9A26EBA80}"/>
              </a:ext>
            </a:extLst>
          </p:cNvPr>
          <p:cNvSpPr txBox="1">
            <a:spLocks noChangeArrowheads="1"/>
          </p:cNvSpPr>
          <p:nvPr/>
        </p:nvSpPr>
        <p:spPr bwMode="auto">
          <a:xfrm>
            <a:off x="5486400" y="1066800"/>
            <a:ext cx="1960563"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Basic Care</a:t>
            </a:r>
          </a:p>
        </p:txBody>
      </p:sp>
      <p:sp>
        <p:nvSpPr>
          <p:cNvPr id="70672" name="Text Box 15">
            <a:extLst>
              <a:ext uri="{FF2B5EF4-FFF2-40B4-BE49-F238E27FC236}">
                <a16:creationId xmlns:a16="http://schemas.microsoft.com/office/drawing/2014/main" id="{138A9F3C-9AE9-4CAF-8BA8-00EA6D708A76}"/>
              </a:ext>
            </a:extLst>
          </p:cNvPr>
          <p:cNvSpPr txBox="1">
            <a:spLocks noChangeArrowheads="1"/>
          </p:cNvSpPr>
          <p:nvPr/>
        </p:nvSpPr>
        <p:spPr bwMode="auto">
          <a:xfrm>
            <a:off x="5943600" y="1676400"/>
            <a:ext cx="2451100"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Ensuring Safety </a:t>
            </a:r>
          </a:p>
        </p:txBody>
      </p:sp>
      <p:sp>
        <p:nvSpPr>
          <p:cNvPr id="70673" name="Text Box 16">
            <a:extLst>
              <a:ext uri="{FF2B5EF4-FFF2-40B4-BE49-F238E27FC236}">
                <a16:creationId xmlns:a16="http://schemas.microsoft.com/office/drawing/2014/main" id="{214A0750-8944-4C35-ABE5-CA2858C2158F}"/>
              </a:ext>
            </a:extLst>
          </p:cNvPr>
          <p:cNvSpPr txBox="1">
            <a:spLocks noChangeArrowheads="1"/>
          </p:cNvSpPr>
          <p:nvPr/>
        </p:nvSpPr>
        <p:spPr bwMode="auto">
          <a:xfrm>
            <a:off x="6096000" y="2286000"/>
            <a:ext cx="2790825"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Emotional Warmth</a:t>
            </a:r>
          </a:p>
        </p:txBody>
      </p:sp>
      <p:sp>
        <p:nvSpPr>
          <p:cNvPr id="70674" name="Text Box 17">
            <a:extLst>
              <a:ext uri="{FF2B5EF4-FFF2-40B4-BE49-F238E27FC236}">
                <a16:creationId xmlns:a16="http://schemas.microsoft.com/office/drawing/2014/main" id="{ECDDFCE7-47CD-4417-985E-07E767EB85BB}"/>
              </a:ext>
            </a:extLst>
          </p:cNvPr>
          <p:cNvSpPr txBox="1">
            <a:spLocks noChangeArrowheads="1"/>
          </p:cNvSpPr>
          <p:nvPr/>
        </p:nvSpPr>
        <p:spPr bwMode="auto">
          <a:xfrm>
            <a:off x="6553200" y="2819400"/>
            <a:ext cx="2078038"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Stimulation</a:t>
            </a:r>
          </a:p>
        </p:txBody>
      </p:sp>
      <p:sp>
        <p:nvSpPr>
          <p:cNvPr id="70675" name="Text Box 18">
            <a:extLst>
              <a:ext uri="{FF2B5EF4-FFF2-40B4-BE49-F238E27FC236}">
                <a16:creationId xmlns:a16="http://schemas.microsoft.com/office/drawing/2014/main" id="{FBF956A0-00A5-4A17-B4AD-895EB213594E}"/>
              </a:ext>
            </a:extLst>
          </p:cNvPr>
          <p:cNvSpPr txBox="1">
            <a:spLocks noChangeArrowheads="1"/>
          </p:cNvSpPr>
          <p:nvPr/>
        </p:nvSpPr>
        <p:spPr bwMode="auto">
          <a:xfrm>
            <a:off x="6740525" y="3248025"/>
            <a:ext cx="1939925"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Guidance &amp;</a:t>
            </a:r>
          </a:p>
          <a:p>
            <a:pPr eaLnBrk="1" hangingPunct="1">
              <a:spcBef>
                <a:spcPts val="100"/>
              </a:spcBef>
              <a:buClrTx/>
              <a:buSzPct val="100000"/>
              <a:buFontTx/>
              <a:buNone/>
            </a:pPr>
            <a:r>
              <a:rPr lang="en-GB" altLang="en-US" sz="1700" b="1" dirty="0">
                <a:solidFill>
                  <a:srgbClr val="000000"/>
                </a:solidFill>
                <a:cs typeface="Arial" panose="020B0604020202020204" pitchFamily="34" charset="0"/>
              </a:rPr>
              <a:t>   Boundaries</a:t>
            </a:r>
          </a:p>
        </p:txBody>
      </p:sp>
      <p:sp>
        <p:nvSpPr>
          <p:cNvPr id="70676" name="Text Box 19">
            <a:extLst>
              <a:ext uri="{FF2B5EF4-FFF2-40B4-BE49-F238E27FC236}">
                <a16:creationId xmlns:a16="http://schemas.microsoft.com/office/drawing/2014/main" id="{32049F14-1631-4983-BEE3-4297179B7FAE}"/>
              </a:ext>
            </a:extLst>
          </p:cNvPr>
          <p:cNvSpPr txBox="1">
            <a:spLocks noChangeArrowheads="1"/>
          </p:cNvSpPr>
          <p:nvPr/>
        </p:nvSpPr>
        <p:spPr bwMode="auto">
          <a:xfrm>
            <a:off x="7086600" y="4033838"/>
            <a:ext cx="1593850"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  Stability</a:t>
            </a:r>
          </a:p>
        </p:txBody>
      </p:sp>
      <p:sp>
        <p:nvSpPr>
          <p:cNvPr id="70677" name="Text Box 20">
            <a:extLst>
              <a:ext uri="{FF2B5EF4-FFF2-40B4-BE49-F238E27FC236}">
                <a16:creationId xmlns:a16="http://schemas.microsoft.com/office/drawing/2014/main" id="{D7AF8D4C-DB3B-4068-83DD-57936213E176}"/>
              </a:ext>
            </a:extLst>
          </p:cNvPr>
          <p:cNvSpPr txBox="1">
            <a:spLocks noChangeArrowheads="1"/>
          </p:cNvSpPr>
          <p:nvPr/>
        </p:nvSpPr>
        <p:spPr bwMode="auto">
          <a:xfrm>
            <a:off x="2971800" y="4953000"/>
            <a:ext cx="3463925" cy="349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Family History and Functioning</a:t>
            </a:r>
          </a:p>
        </p:txBody>
      </p:sp>
      <p:sp>
        <p:nvSpPr>
          <p:cNvPr id="70678" name="Text Box 21">
            <a:extLst>
              <a:ext uri="{FF2B5EF4-FFF2-40B4-BE49-F238E27FC236}">
                <a16:creationId xmlns:a16="http://schemas.microsoft.com/office/drawing/2014/main" id="{0BC28B90-7817-47CB-8016-3153DAD24932}"/>
              </a:ext>
            </a:extLst>
          </p:cNvPr>
          <p:cNvSpPr txBox="1">
            <a:spLocks noChangeArrowheads="1"/>
          </p:cNvSpPr>
          <p:nvPr/>
        </p:nvSpPr>
        <p:spPr bwMode="auto">
          <a:xfrm>
            <a:off x="2410619" y="5306610"/>
            <a:ext cx="4503738" cy="61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Wider Family        Housing       Employment</a:t>
            </a:r>
          </a:p>
        </p:txBody>
      </p:sp>
      <p:sp>
        <p:nvSpPr>
          <p:cNvPr id="70679" name="Text Box 22">
            <a:extLst>
              <a:ext uri="{FF2B5EF4-FFF2-40B4-BE49-F238E27FC236}">
                <a16:creationId xmlns:a16="http://schemas.microsoft.com/office/drawing/2014/main" id="{D3111FA9-42F4-42B0-923E-29E4E7B8B148}"/>
              </a:ext>
            </a:extLst>
          </p:cNvPr>
          <p:cNvSpPr txBox="1">
            <a:spLocks noChangeArrowheads="1"/>
          </p:cNvSpPr>
          <p:nvPr/>
        </p:nvSpPr>
        <p:spPr bwMode="auto">
          <a:xfrm>
            <a:off x="2209800" y="5943600"/>
            <a:ext cx="4710113" cy="752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Income     Family’s Social Integration</a:t>
            </a:r>
          </a:p>
          <a:p>
            <a:pPr eaLnBrk="1" hangingPunct="1">
              <a:spcBef>
                <a:spcPts val="1063"/>
              </a:spcBef>
              <a:buClrTx/>
              <a:buSzPct val="100000"/>
              <a:buFontTx/>
              <a:buNone/>
            </a:pPr>
            <a:r>
              <a:rPr lang="en-GB" altLang="en-US" sz="1700" b="1" dirty="0">
                <a:solidFill>
                  <a:srgbClr val="000000"/>
                </a:solidFill>
                <a:cs typeface="Arial" panose="020B0604020202020204" pitchFamily="34" charset="0"/>
              </a:rPr>
              <a:t>                 Community Resources </a:t>
            </a:r>
          </a:p>
        </p:txBody>
      </p:sp>
      <p:sp>
        <p:nvSpPr>
          <p:cNvPr id="70680" name="Text Box 23">
            <a:extLst>
              <a:ext uri="{FF2B5EF4-FFF2-40B4-BE49-F238E27FC236}">
                <a16:creationId xmlns:a16="http://schemas.microsoft.com/office/drawing/2014/main" id="{EE90C6CC-A7A7-467A-B3AD-DD556BC6D7D3}"/>
              </a:ext>
            </a:extLst>
          </p:cNvPr>
          <p:cNvSpPr txBox="1">
            <a:spLocks noChangeArrowheads="1"/>
          </p:cNvSpPr>
          <p:nvPr/>
        </p:nvSpPr>
        <p:spPr bwMode="auto">
          <a:xfrm>
            <a:off x="506413" y="6034088"/>
            <a:ext cx="1246187" cy="1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a:p>
        </p:txBody>
      </p:sp>
      <p:sp>
        <p:nvSpPr>
          <p:cNvPr id="2" name="TextBox 1">
            <a:extLst>
              <a:ext uri="{FF2B5EF4-FFF2-40B4-BE49-F238E27FC236}">
                <a16:creationId xmlns:a16="http://schemas.microsoft.com/office/drawing/2014/main" id="{251EEBD5-3D5A-4DD0-8420-73230A9B3B05}"/>
              </a:ext>
            </a:extLst>
          </p:cNvPr>
          <p:cNvSpPr txBox="1"/>
          <p:nvPr/>
        </p:nvSpPr>
        <p:spPr>
          <a:xfrm>
            <a:off x="147137" y="6366815"/>
            <a:ext cx="2645276"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National Assessment Framework, 2001</a:t>
            </a:r>
          </a:p>
        </p:txBody>
      </p:sp>
    </p:spTree>
    <p:extLst>
      <p:ext uri="{BB962C8B-B14F-4D97-AF65-F5344CB8AC3E}">
        <p14:creationId xmlns:p14="http://schemas.microsoft.com/office/powerpoint/2010/main" val="426122945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a:extLst>
              <a:ext uri="{FF2B5EF4-FFF2-40B4-BE49-F238E27FC236}">
                <a16:creationId xmlns:a16="http://schemas.microsoft.com/office/drawing/2014/main" id="{0B686E0C-5EE2-4C69-92C4-6B452EED1275}"/>
              </a:ext>
            </a:extLst>
          </p:cNvPr>
          <p:cNvSpPr txBox="1">
            <a:spLocks noGrp="1"/>
          </p:cNvSpPr>
          <p:nvPr/>
        </p:nvSpPr>
        <p:spPr bwMode="auto">
          <a:xfrm>
            <a:off x="652264" y="6186375"/>
            <a:ext cx="399593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400" dirty="0"/>
              <a:t>©</a:t>
            </a:r>
            <a:r>
              <a:rPr lang="en-GB" altLang="en-US" sz="1400" dirty="0" err="1"/>
              <a:t>T.Morrison</a:t>
            </a:r>
            <a:r>
              <a:rPr lang="en-GB" altLang="en-US" sz="1400" dirty="0"/>
              <a:t>/</a:t>
            </a:r>
            <a:r>
              <a:rPr lang="en-GB" altLang="en-US" sz="1400" dirty="0" err="1"/>
              <a:t>J.Wonnacott</a:t>
            </a:r>
            <a:r>
              <a:rPr lang="en-GB" altLang="en-US" sz="1400" dirty="0"/>
              <a:t> 2009</a:t>
            </a:r>
          </a:p>
        </p:txBody>
      </p:sp>
      <p:sp>
        <p:nvSpPr>
          <p:cNvPr id="16387" name="Slide Number Placeholder 2">
            <a:extLst>
              <a:ext uri="{FF2B5EF4-FFF2-40B4-BE49-F238E27FC236}">
                <a16:creationId xmlns:a16="http://schemas.microsoft.com/office/drawing/2014/main" id="{2A24F995-8336-468C-AE20-36FD943E9C5B}"/>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endParaRPr lang="en-GB" altLang="en-US" sz="1200">
              <a:latin typeface="Arial Black" panose="020B0A04020102020204" pitchFamily="34" charset="0"/>
            </a:endParaRPr>
          </a:p>
        </p:txBody>
      </p:sp>
      <p:sp>
        <p:nvSpPr>
          <p:cNvPr id="16388" name="Rectangle 2">
            <a:extLst>
              <a:ext uri="{FF2B5EF4-FFF2-40B4-BE49-F238E27FC236}">
                <a16:creationId xmlns:a16="http://schemas.microsoft.com/office/drawing/2014/main" id="{CFA661CD-BAA5-4B31-B6D6-F5BB20EAFAB9}"/>
              </a:ext>
            </a:extLst>
          </p:cNvPr>
          <p:cNvSpPr>
            <a:spLocks noChangeArrowheads="1"/>
          </p:cNvSpPr>
          <p:nvPr/>
        </p:nvSpPr>
        <p:spPr bwMode="auto">
          <a:xfrm>
            <a:off x="381000" y="304800"/>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3200" b="1" dirty="0">
                <a:cs typeface="Arial" panose="020B0604020202020204" pitchFamily="34" charset="0"/>
              </a:rPr>
              <a:t>Lessons from research and serious               case reviews:</a:t>
            </a:r>
          </a:p>
          <a:p>
            <a:pPr algn="ctr" eaLnBrk="1" hangingPunct="1"/>
            <a:r>
              <a:rPr lang="en-GB" altLang="en-US" sz="3200" b="1" dirty="0">
                <a:cs typeface="Arial" panose="020B0604020202020204" pitchFamily="34" charset="0"/>
              </a:rPr>
              <a:t>Critical issues in assessment</a:t>
            </a:r>
          </a:p>
        </p:txBody>
      </p:sp>
      <p:sp>
        <p:nvSpPr>
          <p:cNvPr id="16389" name="Rectangle 3">
            <a:extLst>
              <a:ext uri="{FF2B5EF4-FFF2-40B4-BE49-F238E27FC236}">
                <a16:creationId xmlns:a16="http://schemas.microsoft.com/office/drawing/2014/main" id="{90FD8A03-06BE-42CD-A8ED-6A07D857CC6E}"/>
              </a:ext>
            </a:extLst>
          </p:cNvPr>
          <p:cNvSpPr>
            <a:spLocks noChangeArrowheads="1"/>
          </p:cNvSpPr>
          <p:nvPr/>
        </p:nvSpPr>
        <p:spPr bwMode="auto">
          <a:xfrm>
            <a:off x="685800" y="1988840"/>
            <a:ext cx="8207375" cy="404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marL="457200" indent="-457200" algn="l" eaLnBrk="1" hangingPunct="1">
              <a:lnSpc>
                <a:spcPct val="80000"/>
              </a:lnSpc>
              <a:spcBef>
                <a:spcPct val="20000"/>
              </a:spcBef>
              <a:buSzPct val="75000"/>
              <a:buFont typeface="Arial" panose="020B0604020202020204" pitchFamily="34" charset="0"/>
              <a:buChar char="•"/>
            </a:pPr>
            <a:r>
              <a:rPr lang="en-GB" altLang="en-US" sz="2800" dirty="0">
                <a:cs typeface="Arial" panose="020B0604020202020204" pitchFamily="34" charset="0"/>
              </a:rPr>
              <a:t>analysis: descriptive/static not interactive</a:t>
            </a:r>
          </a:p>
          <a:p>
            <a:pPr marL="457200" indent="-457200" algn="l" eaLnBrk="1" hangingPunct="1">
              <a:lnSpc>
                <a:spcPct val="80000"/>
              </a:lnSpc>
              <a:spcBef>
                <a:spcPct val="20000"/>
              </a:spcBef>
              <a:buSzPct val="75000"/>
              <a:buFont typeface="Arial" panose="020B0604020202020204" pitchFamily="34" charset="0"/>
              <a:buChar char="•"/>
            </a:pPr>
            <a:r>
              <a:rPr lang="en-GB" altLang="en-US" sz="2800" dirty="0">
                <a:cs typeface="Arial" panose="020B0604020202020204" pitchFamily="34" charset="0"/>
              </a:rPr>
              <a:t>focus on events not patterns</a:t>
            </a:r>
          </a:p>
          <a:p>
            <a:pPr marL="457200" indent="-457200" algn="l" eaLnBrk="1" hangingPunct="1">
              <a:lnSpc>
                <a:spcPct val="80000"/>
              </a:lnSpc>
              <a:spcBef>
                <a:spcPct val="20000"/>
              </a:spcBef>
              <a:buSzPct val="75000"/>
              <a:buFont typeface="Arial" panose="020B0604020202020204" pitchFamily="34" charset="0"/>
              <a:buChar char="•"/>
            </a:pPr>
            <a:r>
              <a:rPr lang="en-GB" altLang="en-US" sz="2800" dirty="0">
                <a:cs typeface="Arial" panose="020B0604020202020204" pitchFamily="34" charset="0"/>
              </a:rPr>
              <a:t>over-focus on behaviour not explanation</a:t>
            </a:r>
          </a:p>
          <a:p>
            <a:pPr marL="457200" indent="-457200" algn="l" eaLnBrk="1" hangingPunct="1">
              <a:lnSpc>
                <a:spcPct val="80000"/>
              </a:lnSpc>
              <a:spcBef>
                <a:spcPct val="20000"/>
              </a:spcBef>
              <a:buSzPct val="75000"/>
              <a:buFont typeface="Arial" panose="020B0604020202020204" pitchFamily="34" charset="0"/>
              <a:buChar char="•"/>
            </a:pPr>
            <a:r>
              <a:rPr lang="en-GB" altLang="en-US" sz="2800" dirty="0">
                <a:cs typeface="Arial" panose="020B0604020202020204" pitchFamily="34" charset="0"/>
              </a:rPr>
              <a:t>early impressions dominate</a:t>
            </a:r>
          </a:p>
          <a:p>
            <a:pPr marL="457200" indent="-457200" algn="l" eaLnBrk="1" hangingPunct="1">
              <a:lnSpc>
                <a:spcPct val="80000"/>
              </a:lnSpc>
              <a:spcBef>
                <a:spcPct val="20000"/>
              </a:spcBef>
              <a:buSzPct val="75000"/>
              <a:buFont typeface="Arial" panose="020B0604020202020204" pitchFamily="34" charset="0"/>
              <a:buChar char="•"/>
            </a:pPr>
            <a:r>
              <a:rPr lang="en-GB" altLang="en-US" sz="2800" dirty="0">
                <a:cs typeface="Arial" panose="020B0604020202020204" pitchFamily="34" charset="0"/>
              </a:rPr>
              <a:t>tendency to start again and lose history</a:t>
            </a:r>
          </a:p>
          <a:p>
            <a:pPr marL="457200" indent="-457200" algn="l" eaLnBrk="1" hangingPunct="1">
              <a:lnSpc>
                <a:spcPct val="80000"/>
              </a:lnSpc>
              <a:spcBef>
                <a:spcPct val="20000"/>
              </a:spcBef>
              <a:buSzPct val="75000"/>
              <a:buFont typeface="Arial" panose="020B0604020202020204" pitchFamily="34" charset="0"/>
              <a:buChar char="•"/>
            </a:pPr>
            <a:r>
              <a:rPr lang="en-GB" altLang="en-US" sz="2800" dirty="0">
                <a:cs typeface="Arial" panose="020B0604020202020204" pitchFamily="34" charset="0"/>
              </a:rPr>
              <a:t>higher on intuition – lower on analysis</a:t>
            </a:r>
          </a:p>
          <a:p>
            <a:pPr marL="457200" indent="-457200" algn="l" eaLnBrk="1" hangingPunct="1">
              <a:lnSpc>
                <a:spcPct val="80000"/>
              </a:lnSpc>
              <a:spcBef>
                <a:spcPct val="20000"/>
              </a:spcBef>
              <a:buSzPct val="75000"/>
              <a:buFont typeface="Arial" panose="020B0604020202020204" pitchFamily="34" charset="0"/>
              <a:buChar char="•"/>
            </a:pPr>
            <a:r>
              <a:rPr lang="en-GB" altLang="en-US" sz="2800" dirty="0">
                <a:cs typeface="Arial" panose="020B0604020202020204" pitchFamily="34" charset="0"/>
              </a:rPr>
              <a:t>resistance to revising analysis</a:t>
            </a:r>
          </a:p>
          <a:p>
            <a:pPr marL="457200" indent="-457200" algn="l" eaLnBrk="1" hangingPunct="1">
              <a:lnSpc>
                <a:spcPct val="80000"/>
              </a:lnSpc>
              <a:spcBef>
                <a:spcPct val="20000"/>
              </a:spcBef>
              <a:buSzPct val="75000"/>
              <a:buFont typeface="Arial" panose="020B0604020202020204" pitchFamily="34" charset="0"/>
              <a:buChar char="•"/>
            </a:pPr>
            <a:r>
              <a:rPr lang="en-GB" altLang="en-US" sz="2800" dirty="0">
                <a:cs typeface="Arial" panose="020B0604020202020204" pitchFamily="34" charset="0"/>
              </a:rPr>
              <a:t>parent’s explanations over-ride children/young adult’s views.</a:t>
            </a:r>
          </a:p>
          <a:p>
            <a:pPr algn="l" eaLnBrk="1" hangingPunct="1">
              <a:lnSpc>
                <a:spcPct val="80000"/>
              </a:lnSpc>
              <a:spcBef>
                <a:spcPct val="20000"/>
              </a:spcBef>
              <a:buClr>
                <a:srgbClr val="6A205F"/>
              </a:buClr>
              <a:buSzPct val="75000"/>
              <a:buFont typeface="Wingdings" panose="05000000000000000000" pitchFamily="2" charset="2"/>
              <a:buNone/>
            </a:pPr>
            <a:endParaRPr lang="en-GB" altLang="en-US" sz="2600" dirty="0"/>
          </a:p>
        </p:txBody>
      </p:sp>
    </p:spTree>
    <p:extLst>
      <p:ext uri="{BB962C8B-B14F-4D97-AF65-F5344CB8AC3E}">
        <p14:creationId xmlns:p14="http://schemas.microsoft.com/office/powerpoint/2010/main" val="26757863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54167265"/>
              </p:ext>
            </p:extLst>
          </p:nvPr>
        </p:nvGraphicFramePr>
        <p:xfrm>
          <a:off x="179512" y="188640"/>
          <a:ext cx="8856984"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76A0139-7E1E-49DB-90E2-E9C4D477CCC0}"/>
              </a:ext>
            </a:extLst>
          </p:cNvPr>
          <p:cNvSpPr txBox="1"/>
          <p:nvPr/>
        </p:nvSpPr>
        <p:spPr>
          <a:xfrm>
            <a:off x="395536" y="6165304"/>
            <a:ext cx="1534331" cy="307777"/>
          </a:xfrm>
          <a:prstGeom prst="rect">
            <a:avLst/>
          </a:prstGeom>
          <a:noFill/>
        </p:spPr>
        <p:txBody>
          <a:bodyPr wrap="none" rtlCol="0">
            <a:spAutoFit/>
          </a:bodyPr>
          <a:lstStyle/>
          <a:p>
            <a:r>
              <a:rPr lang="en-GB" sz="1400" dirty="0" err="1">
                <a:latin typeface="Arial" panose="020B0604020202020204" pitchFamily="34" charset="0"/>
                <a:cs typeface="Arial" panose="020B0604020202020204" pitchFamily="34" charset="0"/>
              </a:rPr>
              <a:t>Wonnacott</a:t>
            </a:r>
            <a:r>
              <a:rPr lang="en-GB" sz="1400" dirty="0">
                <a:latin typeface="Arial" panose="020B0604020202020204" pitchFamily="34" charset="0"/>
                <a:cs typeface="Arial" panose="020B0604020202020204" pitchFamily="34" charset="0"/>
              </a:rPr>
              <a:t>, 2015</a:t>
            </a:r>
          </a:p>
        </p:txBody>
      </p:sp>
    </p:spTree>
    <p:extLst>
      <p:ext uri="{BB962C8B-B14F-4D97-AF65-F5344CB8AC3E}">
        <p14:creationId xmlns:p14="http://schemas.microsoft.com/office/powerpoint/2010/main" val="3312697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FB0C147-9BC9-45F5-9E84-203C0F4DAA3C}"/>
              </a:ext>
            </a:extLst>
          </p:cNvPr>
          <p:cNvGraphicFramePr>
            <a:graphicFrameLocks noGrp="1"/>
          </p:cNvGraphicFramePr>
          <p:nvPr>
            <p:ph idx="1"/>
            <p:extLst>
              <p:ext uri="{D42A27DB-BD31-4B8C-83A1-F6EECF244321}">
                <p14:modId xmlns:p14="http://schemas.microsoft.com/office/powerpoint/2010/main" val="3540008011"/>
              </p:ext>
            </p:extLst>
          </p:nvPr>
        </p:nvGraphicFramePr>
        <p:xfrm>
          <a:off x="457200" y="476672"/>
          <a:ext cx="822960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B96ADA6B-08F0-4BE6-995B-074B757BF11A}"/>
              </a:ext>
            </a:extLst>
          </p:cNvPr>
          <p:cNvSpPr txBox="1"/>
          <p:nvPr/>
        </p:nvSpPr>
        <p:spPr>
          <a:xfrm>
            <a:off x="683568" y="6021288"/>
            <a:ext cx="1914050"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Bronfenbrenner, 1979</a:t>
            </a:r>
          </a:p>
        </p:txBody>
      </p:sp>
    </p:spTree>
    <p:extLst>
      <p:ext uri="{BB962C8B-B14F-4D97-AF65-F5344CB8AC3E}">
        <p14:creationId xmlns:p14="http://schemas.microsoft.com/office/powerpoint/2010/main" val="4019032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D640B91-57F3-4A27-8DAA-AB5989D8FDBC}"/>
              </a:ext>
            </a:extLst>
          </p:cNvPr>
          <p:cNvGraphicFramePr>
            <a:graphicFrameLocks noGrp="1"/>
          </p:cNvGraphicFramePr>
          <p:nvPr>
            <p:ph idx="1"/>
            <p:extLst>
              <p:ext uri="{D42A27DB-BD31-4B8C-83A1-F6EECF244321}">
                <p14:modId xmlns:p14="http://schemas.microsoft.com/office/powerpoint/2010/main" val="2107784707"/>
              </p:ext>
            </p:extLst>
          </p:nvPr>
        </p:nvGraphicFramePr>
        <p:xfrm>
          <a:off x="457200" y="476672"/>
          <a:ext cx="8229600"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872CEFC-91EE-4C35-8D5F-59C14734CEAF}"/>
              </a:ext>
            </a:extLst>
          </p:cNvPr>
          <p:cNvSpPr txBox="1"/>
          <p:nvPr/>
        </p:nvSpPr>
        <p:spPr>
          <a:xfrm>
            <a:off x="1115616" y="6093296"/>
            <a:ext cx="1377300" cy="307777"/>
          </a:xfrm>
          <a:prstGeom prst="rect">
            <a:avLst/>
          </a:prstGeom>
          <a:noFill/>
        </p:spPr>
        <p:txBody>
          <a:bodyPr wrap="none" rtlCol="0">
            <a:spAutoFit/>
          </a:bodyPr>
          <a:lstStyle/>
          <a:p>
            <a:r>
              <a:rPr lang="en-GB" sz="1400" dirty="0" err="1">
                <a:latin typeface="Arial" panose="020B0604020202020204" pitchFamily="34" charset="0"/>
                <a:cs typeface="Arial" panose="020B0604020202020204" pitchFamily="34" charset="0"/>
              </a:rPr>
              <a:t>Farnfield</a:t>
            </a:r>
            <a:r>
              <a:rPr lang="en-GB" sz="1400" dirty="0">
                <a:latin typeface="Arial" panose="020B0604020202020204" pitchFamily="34" charset="0"/>
                <a:cs typeface="Arial" panose="020B0604020202020204" pitchFamily="34" charset="0"/>
              </a:rPr>
              <a:t>, 2008</a:t>
            </a:r>
          </a:p>
        </p:txBody>
      </p:sp>
    </p:spTree>
    <p:extLst>
      <p:ext uri="{BB962C8B-B14F-4D97-AF65-F5344CB8AC3E}">
        <p14:creationId xmlns:p14="http://schemas.microsoft.com/office/powerpoint/2010/main" val="2065680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43"/>
          <p:cNvGrpSpPr>
            <a:grpSpLocks/>
          </p:cNvGrpSpPr>
          <p:nvPr/>
        </p:nvGrpSpPr>
        <p:grpSpPr bwMode="auto">
          <a:xfrm>
            <a:off x="235285" y="0"/>
            <a:ext cx="8250586" cy="6365729"/>
            <a:chOff x="1242038" y="1221548"/>
            <a:chExt cx="6633415" cy="4700674"/>
          </a:xfrm>
        </p:grpSpPr>
        <p:sp>
          <p:nvSpPr>
            <p:cNvPr id="2" name="Freeform 2"/>
            <p:cNvSpPr/>
            <p:nvPr/>
          </p:nvSpPr>
          <p:spPr>
            <a:xfrm>
              <a:off x="1929018" y="2933160"/>
              <a:ext cx="1370751" cy="129621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3" name="Freeform 3"/>
            <p:cNvSpPr/>
            <p:nvPr/>
          </p:nvSpPr>
          <p:spPr>
            <a:xfrm>
              <a:off x="5699615" y="3018575"/>
              <a:ext cx="1469202" cy="124968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 name="Freeform 4"/>
            <p:cNvSpPr/>
            <p:nvPr/>
          </p:nvSpPr>
          <p:spPr>
            <a:xfrm>
              <a:off x="3594342" y="2992552"/>
              <a:ext cx="1806053" cy="125456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dirty="0">
                <a:solidFill>
                  <a:srgbClr val="000000"/>
                </a:solidFill>
                <a:latin typeface="Times New Roman" pitchFamily="18"/>
                <a:ea typeface="Arial Unicode MS" pitchFamily="2"/>
                <a:cs typeface="Tahoma" pitchFamily="2"/>
              </a:endParaRPr>
            </a:p>
          </p:txBody>
        </p:sp>
        <p:sp>
          <p:nvSpPr>
            <p:cNvPr id="5" name="Freeform 5"/>
            <p:cNvSpPr/>
            <p:nvPr/>
          </p:nvSpPr>
          <p:spPr>
            <a:xfrm>
              <a:off x="2046511" y="3211156"/>
              <a:ext cx="1210951" cy="6435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50626" tIns="26321" rIns="50626" bIns="26321" anchorCtr="1" compatLnSpc="0">
              <a:spAutoFit/>
            </a:bodyPr>
            <a:lstStyle/>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CAREGIVER’S NEEDS, WELL-BEING &amp; DIFFICULTIES</a:t>
              </a:r>
            </a:p>
          </p:txBody>
        </p:sp>
        <p:sp>
          <p:nvSpPr>
            <p:cNvPr id="6" name="Freeform 6"/>
            <p:cNvSpPr/>
            <p:nvPr/>
          </p:nvSpPr>
          <p:spPr>
            <a:xfrm>
              <a:off x="5813205" y="3222512"/>
              <a:ext cx="1237291" cy="79464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ACC6BF"/>
            </a:solidFill>
            <a:ln>
              <a:noFill/>
              <a:prstDash val="solid"/>
            </a:ln>
          </p:spPr>
          <p:txBody>
            <a:bodyPr wrap="square" lIns="50626" tIns="26321" rIns="50626" bIns="26321" anchorCtr="1" compatLnSpc="0">
              <a:spAutoFit/>
            </a:bodyPr>
            <a:lstStyle/>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CHILD’ / YOUNG ADULT’S </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NEEDS, </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WELL-BEING, &amp; DIFFICULTIES</a:t>
              </a:r>
            </a:p>
          </p:txBody>
        </p:sp>
        <p:sp>
          <p:nvSpPr>
            <p:cNvPr id="7" name="Freeform 7"/>
            <p:cNvSpPr/>
            <p:nvPr/>
          </p:nvSpPr>
          <p:spPr>
            <a:xfrm>
              <a:off x="3661498" y="3310259"/>
              <a:ext cx="1667747" cy="6435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ACC6BF"/>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THE RELATIONSHIP</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BETWEEN</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CAREGIVER AND CHILD</a:t>
              </a:r>
            </a:p>
          </p:txBody>
        </p:sp>
        <p:sp>
          <p:nvSpPr>
            <p:cNvPr id="8" name="Freeform 8"/>
            <p:cNvSpPr/>
            <p:nvPr/>
          </p:nvSpPr>
          <p:spPr>
            <a:xfrm>
              <a:off x="1982435" y="1805591"/>
              <a:ext cx="5886612"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CC"/>
            </a:solidFill>
            <a:ln w="9528">
              <a:solidFill>
                <a:srgbClr val="FF0000"/>
              </a:solidFill>
              <a:prstDash val="solid"/>
              <a:miter/>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RISKS, STRESSORS AND VULNERABILITY FACTORS</a:t>
              </a:r>
            </a:p>
          </p:txBody>
        </p:sp>
        <p:sp>
          <p:nvSpPr>
            <p:cNvPr id="9" name="Freeform 9"/>
            <p:cNvSpPr/>
            <p:nvPr/>
          </p:nvSpPr>
          <p:spPr>
            <a:xfrm>
              <a:off x="1753945" y="5202614"/>
              <a:ext cx="5615001" cy="2222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CC"/>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Calibri" panose="020F0502020204030204" pitchFamily="34" charset="0"/>
                  <a:ea typeface="Arial Unicode MS" pitchFamily="2"/>
                  <a:cs typeface="Calibri" panose="020F0502020204030204" pitchFamily="34" charset="0"/>
                </a:rPr>
                <a:t>PROTECTIVE FACTORS AND RESOURCES</a:t>
              </a:r>
            </a:p>
          </p:txBody>
        </p:sp>
        <p:sp>
          <p:nvSpPr>
            <p:cNvPr id="18" name="Straight Connector 19"/>
            <p:cNvSpPr/>
            <p:nvPr/>
          </p:nvSpPr>
          <p:spPr>
            <a:xfrm>
              <a:off x="6474567" y="4309670"/>
              <a:ext cx="1269"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19" name="Straight Connector 21"/>
            <p:cNvSpPr/>
            <p:nvPr/>
          </p:nvSpPr>
          <p:spPr>
            <a:xfrm>
              <a:off x="2569116" y="2121786"/>
              <a:ext cx="1270"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0" name="Straight Connector 22"/>
            <p:cNvSpPr/>
            <p:nvPr/>
          </p:nvSpPr>
          <p:spPr>
            <a:xfrm>
              <a:off x="4481930" y="2119350"/>
              <a:ext cx="1270"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222A35"/>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1" name="Straight Connector 23"/>
            <p:cNvSpPr/>
            <p:nvPr/>
          </p:nvSpPr>
          <p:spPr>
            <a:xfrm>
              <a:off x="6478555" y="2125632"/>
              <a:ext cx="1269"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4" name="Freeform 28"/>
            <p:cNvSpPr/>
            <p:nvPr/>
          </p:nvSpPr>
          <p:spPr>
            <a:xfrm>
              <a:off x="1962096" y="1221548"/>
              <a:ext cx="2401352"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DFF4D0"/>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CULTURE AND COMMUNITY</a:t>
              </a:r>
            </a:p>
          </p:txBody>
        </p:sp>
        <p:sp>
          <p:nvSpPr>
            <p:cNvPr id="25" name="Freeform 29"/>
            <p:cNvSpPr/>
            <p:nvPr/>
          </p:nvSpPr>
          <p:spPr>
            <a:xfrm>
              <a:off x="4850083" y="5710569"/>
              <a:ext cx="2628542"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DFF4D0"/>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CULTURE AND COMMUNITY</a:t>
              </a:r>
            </a:p>
          </p:txBody>
        </p:sp>
        <p:sp>
          <p:nvSpPr>
            <p:cNvPr id="26" name="Freeform 30"/>
            <p:cNvSpPr/>
            <p:nvPr/>
          </p:nvSpPr>
          <p:spPr>
            <a:xfrm rot="16200004">
              <a:off x="449080" y="3350356"/>
              <a:ext cx="2008077" cy="4221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chemeClr val="accent5">
                <a:lumMod val="20000"/>
                <a:lumOff val="80000"/>
              </a:schemeClr>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SUPPORT  FOR CAREGIVER</a:t>
              </a:r>
            </a:p>
          </p:txBody>
        </p:sp>
        <p:sp>
          <p:nvSpPr>
            <p:cNvPr id="27" name="Freeform 31"/>
            <p:cNvSpPr/>
            <p:nvPr/>
          </p:nvSpPr>
          <p:spPr>
            <a:xfrm rot="5400013">
              <a:off x="6754549" y="3515785"/>
              <a:ext cx="2009359" cy="23244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chemeClr val="accent5">
                <a:lumMod val="20000"/>
                <a:lumOff val="80000"/>
              </a:schemeClr>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SUPPORT FOR  CHILD</a:t>
              </a:r>
            </a:p>
          </p:txBody>
        </p:sp>
        <p:sp>
          <p:nvSpPr>
            <p:cNvPr id="32" name="Right Arrow 39"/>
            <p:cNvSpPr/>
            <p:nvPr/>
          </p:nvSpPr>
          <p:spPr>
            <a:xfrm rot="20162522">
              <a:off x="1658134" y="4017545"/>
              <a:ext cx="397263" cy="316526"/>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3" name="Curved Up Arrow 46"/>
            <p:cNvSpPr/>
            <p:nvPr/>
          </p:nvSpPr>
          <p:spPr>
            <a:xfrm flipV="1">
              <a:off x="2665540" y="2124696"/>
              <a:ext cx="3777179" cy="77016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sp>
          <p:nvSpPr>
            <p:cNvPr id="34" name="Down Arrow 47"/>
            <p:cNvSpPr/>
            <p:nvPr/>
          </p:nvSpPr>
          <p:spPr>
            <a:xfrm>
              <a:off x="1949404" y="1481688"/>
              <a:ext cx="346495" cy="317807"/>
            </a:xfrm>
            <a:custGeom>
              <a:avLst>
                <a:gd name="f0" fmla="val 11436"/>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81717"/>
            </a:solidFill>
            <a:ln w="12701">
              <a:solidFill>
                <a:srgbClr val="0D0D0D"/>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5" name="Up Arrow 48"/>
            <p:cNvSpPr/>
            <p:nvPr/>
          </p:nvSpPr>
          <p:spPr>
            <a:xfrm>
              <a:off x="7049104" y="5403013"/>
              <a:ext cx="319842" cy="275518"/>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f20 f19 1"/>
                <a:gd name="f28" fmla="*/ 21600 f21 1"/>
                <a:gd name="f29" fmla="*/ 0 f21 1"/>
                <a:gd name="f30" fmla="*/ f19 f12 1"/>
                <a:gd name="f31" fmla="*/ f20 f13 1"/>
                <a:gd name="f32" fmla="+- f24 0 f3"/>
                <a:gd name="f33" fmla="+- f25 0 f3"/>
                <a:gd name="f34" fmla="*/ f27 1 10800"/>
                <a:gd name="f35" fmla="*/ f29 1 f21"/>
                <a:gd name="f36" fmla="*/ f28 1 f21"/>
                <a:gd name="f37" fmla="*/ f26 f12 1"/>
                <a:gd name="f38" fmla="+- f20 0 f34"/>
                <a:gd name="f39" fmla="*/ f36 f13 1"/>
                <a:gd name="f40" fmla="*/ f35 f12 1"/>
                <a:gd name="f41" fmla="*/ f36 f12 1"/>
                <a:gd name="f42" fmla="*/ f38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42" r="f37" b="f39"/>
              <a:pathLst>
                <a:path w="21600" h="21600">
                  <a:moveTo>
                    <a:pt x="f19" y="f8"/>
                  </a:moveTo>
                  <a:lnTo>
                    <a:pt x="f19" y="f20"/>
                  </a:lnTo>
                  <a:lnTo>
                    <a:pt x="f7" y="f20"/>
                  </a:lnTo>
                  <a:lnTo>
                    <a:pt x="f9" y="f7"/>
                  </a:lnTo>
                  <a:lnTo>
                    <a:pt x="f8" y="f20"/>
                  </a:lnTo>
                  <a:lnTo>
                    <a:pt x="f26" y="f20"/>
                  </a:lnTo>
                  <a:lnTo>
                    <a:pt x="f26" y="f8"/>
                  </a:lnTo>
                  <a:close/>
                </a:path>
              </a:pathLst>
            </a:custGeom>
            <a:solidFill>
              <a:srgbClr val="181717"/>
            </a:solidFill>
            <a:ln w="12701">
              <a:solidFill>
                <a:srgbClr val="0D0D0D"/>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6" name="Curved Up Arrow 53"/>
            <p:cNvSpPr/>
            <p:nvPr/>
          </p:nvSpPr>
          <p:spPr>
            <a:xfrm rot="10800009" flipV="1">
              <a:off x="2667779" y="4274031"/>
              <a:ext cx="3580451" cy="85730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sp>
          <p:nvSpPr>
            <p:cNvPr id="37" name="Down Arrow 47"/>
            <p:cNvSpPr/>
            <p:nvPr/>
          </p:nvSpPr>
          <p:spPr>
            <a:xfrm rot="10799991">
              <a:off x="4053760" y="1457340"/>
              <a:ext cx="309688" cy="320370"/>
            </a:xfrm>
            <a:custGeom>
              <a:avLst>
                <a:gd name="f0" fmla="val 11872"/>
                <a:gd name="f1" fmla="val 4474"/>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81717"/>
            </a:solidFill>
            <a:ln w="12701">
              <a:solidFill>
                <a:srgbClr val="0D0D0D"/>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8" name="Up Arrow 48"/>
            <p:cNvSpPr/>
            <p:nvPr/>
          </p:nvSpPr>
          <p:spPr>
            <a:xfrm rot="10799991">
              <a:off x="4697251" y="5436332"/>
              <a:ext cx="321111" cy="274236"/>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f20 f19 1"/>
                <a:gd name="f28" fmla="*/ 21600 f21 1"/>
                <a:gd name="f29" fmla="*/ 0 f21 1"/>
                <a:gd name="f30" fmla="*/ f19 f12 1"/>
                <a:gd name="f31" fmla="*/ f20 f13 1"/>
                <a:gd name="f32" fmla="+- f24 0 f3"/>
                <a:gd name="f33" fmla="+- f25 0 f3"/>
                <a:gd name="f34" fmla="*/ f27 1 10800"/>
                <a:gd name="f35" fmla="*/ f29 1 f21"/>
                <a:gd name="f36" fmla="*/ f28 1 f21"/>
                <a:gd name="f37" fmla="*/ f26 f12 1"/>
                <a:gd name="f38" fmla="+- f20 0 f34"/>
                <a:gd name="f39" fmla="*/ f36 f13 1"/>
                <a:gd name="f40" fmla="*/ f35 f12 1"/>
                <a:gd name="f41" fmla="*/ f36 f12 1"/>
                <a:gd name="f42" fmla="*/ f38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42" r="f37" b="f39"/>
              <a:pathLst>
                <a:path w="21600" h="21600">
                  <a:moveTo>
                    <a:pt x="f19" y="f8"/>
                  </a:moveTo>
                  <a:lnTo>
                    <a:pt x="f19" y="f20"/>
                  </a:lnTo>
                  <a:lnTo>
                    <a:pt x="f7" y="f20"/>
                  </a:lnTo>
                  <a:lnTo>
                    <a:pt x="f9" y="f7"/>
                  </a:lnTo>
                  <a:lnTo>
                    <a:pt x="f8" y="f20"/>
                  </a:lnTo>
                  <a:lnTo>
                    <a:pt x="f26" y="f20"/>
                  </a:lnTo>
                  <a:lnTo>
                    <a:pt x="f26" y="f8"/>
                  </a:lnTo>
                  <a:close/>
                </a:path>
              </a:pathLst>
            </a:custGeom>
            <a:solidFill>
              <a:srgbClr val="181717"/>
            </a:solidFill>
            <a:ln w="12701">
              <a:solidFill>
                <a:srgbClr val="0D0D0D"/>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9" name="Right Arrow 39"/>
            <p:cNvSpPr/>
            <p:nvPr/>
          </p:nvSpPr>
          <p:spPr>
            <a:xfrm rot="20506606">
              <a:off x="7141153" y="3092075"/>
              <a:ext cx="436609" cy="312681"/>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40" name="Right Arrow 39"/>
            <p:cNvSpPr/>
            <p:nvPr/>
          </p:nvSpPr>
          <p:spPr>
            <a:xfrm rot="11717525">
              <a:off x="1616262" y="3108500"/>
              <a:ext cx="392187" cy="313962"/>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41" name="Right Arrow 39"/>
            <p:cNvSpPr/>
            <p:nvPr/>
          </p:nvSpPr>
          <p:spPr>
            <a:xfrm rot="11717525">
              <a:off x="7085865" y="3902305"/>
              <a:ext cx="472147" cy="312681"/>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grpSp>
      <p:sp>
        <p:nvSpPr>
          <p:cNvPr id="46" name="Straight Connector 19">
            <a:extLst>
              <a:ext uri="{FF2B5EF4-FFF2-40B4-BE49-F238E27FC236}">
                <a16:creationId xmlns:a16="http://schemas.microsoft.com/office/drawing/2014/main" id="{A1BEDF7D-4D09-4D35-AF40-4EBE8F9E9369}"/>
              </a:ext>
            </a:extLst>
          </p:cNvPr>
          <p:cNvSpPr/>
          <p:nvPr/>
        </p:nvSpPr>
        <p:spPr bwMode="auto">
          <a:xfrm>
            <a:off x="1956154" y="4488108"/>
            <a:ext cx="1578" cy="11710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7" name="Straight Connector 19">
            <a:extLst>
              <a:ext uri="{FF2B5EF4-FFF2-40B4-BE49-F238E27FC236}">
                <a16:creationId xmlns:a16="http://schemas.microsoft.com/office/drawing/2014/main" id="{6992A62F-31F2-42FF-96B9-134EB2E938F0}"/>
              </a:ext>
            </a:extLst>
          </p:cNvPr>
          <p:cNvSpPr/>
          <p:nvPr/>
        </p:nvSpPr>
        <p:spPr bwMode="auto">
          <a:xfrm>
            <a:off x="4360578" y="4444887"/>
            <a:ext cx="1578" cy="11710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8" name="Straight Connector 25">
            <a:extLst>
              <a:ext uri="{FF2B5EF4-FFF2-40B4-BE49-F238E27FC236}">
                <a16:creationId xmlns:a16="http://schemas.microsoft.com/office/drawing/2014/main" id="{55B34063-C09E-43BC-8847-ACC6A8AEFAC1}"/>
              </a:ext>
            </a:extLst>
          </p:cNvPr>
          <p:cNvSpPr/>
          <p:nvPr/>
        </p:nvSpPr>
        <p:spPr bwMode="auto">
          <a:xfrm rot="10380695">
            <a:off x="5512629" y="3567167"/>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9" name="Straight Connector 25">
            <a:extLst>
              <a:ext uri="{FF2B5EF4-FFF2-40B4-BE49-F238E27FC236}">
                <a16:creationId xmlns:a16="http://schemas.microsoft.com/office/drawing/2014/main" id="{6C40D5E8-77E9-4770-A17D-D8FFF9F46A94}"/>
              </a:ext>
            </a:extLst>
          </p:cNvPr>
          <p:cNvSpPr/>
          <p:nvPr/>
        </p:nvSpPr>
        <p:spPr bwMode="auto">
          <a:xfrm rot="10380695">
            <a:off x="2885832" y="3539430"/>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cxnSp>
        <p:nvCxnSpPr>
          <p:cNvPr id="50" name="Connector: Curved 49">
            <a:extLst>
              <a:ext uri="{FF2B5EF4-FFF2-40B4-BE49-F238E27FC236}">
                <a16:creationId xmlns:a16="http://schemas.microsoft.com/office/drawing/2014/main" id="{43EDC74E-EF82-492B-A011-8D298719BFAC}"/>
              </a:ext>
            </a:extLst>
          </p:cNvPr>
          <p:cNvCxnSpPr>
            <a:cxnSpLocks/>
            <a:endCxn id="24" idx="3"/>
          </p:cNvCxnSpPr>
          <p:nvPr/>
        </p:nvCxnSpPr>
        <p:spPr>
          <a:xfrm rot="5400000" flipH="1" flipV="1">
            <a:off x="68571" y="542285"/>
            <a:ext cx="1461288" cy="663343"/>
          </a:xfrm>
          <a:prstGeom prst="curvedConnector2">
            <a:avLst/>
          </a:prstGeom>
          <a:ln>
            <a:headEnd type="triangle"/>
            <a:tailEnd type="triangle"/>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8511F315-1AA1-46F2-8F7A-37F6FEC3C940}"/>
              </a:ext>
            </a:extLst>
          </p:cNvPr>
          <p:cNvCxnSpPr>
            <a:cxnSpLocks/>
          </p:cNvCxnSpPr>
          <p:nvPr/>
        </p:nvCxnSpPr>
        <p:spPr>
          <a:xfrm flipV="1">
            <a:off x="8040119" y="4926701"/>
            <a:ext cx="602386" cy="1048651"/>
          </a:xfrm>
          <a:prstGeom prst="curvedConnector2">
            <a:avLst/>
          </a:prstGeom>
          <a:ln>
            <a:headEnd type="triangle"/>
            <a:tailEnd type="triangle"/>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C7B2B4-8168-4C7F-BD4B-23B1F1B76C24}"/>
              </a:ext>
            </a:extLst>
          </p:cNvPr>
          <p:cNvSpPr txBox="1"/>
          <p:nvPr/>
        </p:nvSpPr>
        <p:spPr>
          <a:xfrm>
            <a:off x="150711" y="6365729"/>
            <a:ext cx="5651996" cy="307777"/>
          </a:xfrm>
          <a:prstGeom prst="rect">
            <a:avLst/>
          </a:prstGeom>
          <a:noFill/>
        </p:spPr>
        <p:txBody>
          <a:bodyPr wrap="none" rtlCol="0">
            <a:spAutoFit/>
          </a:bodyPr>
          <a:lstStyle/>
          <a:p>
            <a:r>
              <a:rPr lang="en-GB" sz="1400" dirty="0">
                <a:latin typeface="Arial" panose="020B0604020202020204" pitchFamily="34" charset="0"/>
                <a:cs typeface="Arial" panose="020B0604020202020204" pitchFamily="34" charset="0"/>
              </a:rPr>
              <a:t>Mainstone, 2014 adapted from Crossing Bridges 1998 &amp; </a:t>
            </a:r>
            <a:r>
              <a:rPr lang="en-GB" sz="1400" dirty="0" err="1">
                <a:latin typeface="Arial" panose="020B0604020202020204" pitchFamily="34" charset="0"/>
                <a:cs typeface="Arial" panose="020B0604020202020204" pitchFamily="34" charset="0"/>
              </a:rPr>
              <a:t>Falkov</a:t>
            </a:r>
            <a:r>
              <a:rPr lang="en-GB" sz="1400" dirty="0">
                <a:latin typeface="Arial" panose="020B0604020202020204" pitchFamily="34" charset="0"/>
                <a:cs typeface="Arial" panose="020B0604020202020204" pitchFamily="34" charset="0"/>
              </a:rPr>
              <a:t>, 2012</a:t>
            </a:r>
          </a:p>
        </p:txBody>
      </p:sp>
    </p:spTree>
    <p:extLst>
      <p:ext uri="{BB962C8B-B14F-4D97-AF65-F5344CB8AC3E}">
        <p14:creationId xmlns:p14="http://schemas.microsoft.com/office/powerpoint/2010/main" val="2009806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43"/>
          <p:cNvGrpSpPr>
            <a:grpSpLocks/>
          </p:cNvGrpSpPr>
          <p:nvPr/>
        </p:nvGrpSpPr>
        <p:grpSpPr bwMode="auto">
          <a:xfrm>
            <a:off x="323528" y="548680"/>
            <a:ext cx="8354595" cy="5832648"/>
            <a:chOff x="1941011" y="2124696"/>
            <a:chExt cx="5227806" cy="3006644"/>
          </a:xfrm>
        </p:grpSpPr>
        <p:sp>
          <p:nvSpPr>
            <p:cNvPr id="2" name="Freeform 2"/>
            <p:cNvSpPr/>
            <p:nvPr/>
          </p:nvSpPr>
          <p:spPr>
            <a:xfrm>
              <a:off x="1941011" y="3029512"/>
              <a:ext cx="1370751" cy="125713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3" name="Freeform 3"/>
            <p:cNvSpPr/>
            <p:nvPr/>
          </p:nvSpPr>
          <p:spPr>
            <a:xfrm>
              <a:off x="5699615" y="3018575"/>
              <a:ext cx="1469202" cy="124968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 name="Freeform 4"/>
            <p:cNvSpPr/>
            <p:nvPr/>
          </p:nvSpPr>
          <p:spPr>
            <a:xfrm>
              <a:off x="3621259" y="3032949"/>
              <a:ext cx="1806053" cy="125456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r>
                <a:rPr lang="en-GB" sz="1350" kern="0" dirty="0">
                  <a:solidFill>
                    <a:srgbClr val="000000"/>
                  </a:solidFill>
                  <a:latin typeface="Times New Roman" pitchFamily="18"/>
                  <a:ea typeface="Arial Unicode MS" pitchFamily="2"/>
                  <a:cs typeface="Tahoma" pitchFamily="2"/>
                </a:rPr>
                <a:t>   </a:t>
              </a:r>
            </a:p>
          </p:txBody>
        </p:sp>
        <p:sp>
          <p:nvSpPr>
            <p:cNvPr id="5" name="Freeform 5"/>
            <p:cNvSpPr/>
            <p:nvPr/>
          </p:nvSpPr>
          <p:spPr>
            <a:xfrm>
              <a:off x="2121224" y="3211140"/>
              <a:ext cx="1029578" cy="5139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ACC6BF"/>
            </a:solidFill>
            <a:ln>
              <a:noFill/>
              <a:prstDash val="solid"/>
            </a:ln>
          </p:spPr>
          <p:txBody>
            <a:bodyPr wrap="square"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CAREGIVER’S NEEDS, WELL-BEING &amp; DIFFICULTIES</a:t>
              </a:r>
            </a:p>
          </p:txBody>
        </p:sp>
        <p:sp>
          <p:nvSpPr>
            <p:cNvPr id="6" name="Freeform 6"/>
            <p:cNvSpPr/>
            <p:nvPr/>
          </p:nvSpPr>
          <p:spPr>
            <a:xfrm>
              <a:off x="5816025" y="3275387"/>
              <a:ext cx="1216574" cy="64304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CHILD / YOUNG ADULT’S </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NEEDS, </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WELL-BEING &amp;</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DIFFICULTIE</a:t>
              </a:r>
              <a:r>
                <a:rPr lang="en-GB" sz="1600" b="1" kern="0" dirty="0">
                  <a:solidFill>
                    <a:srgbClr val="000000"/>
                  </a:solidFill>
                  <a:latin typeface="Calibri" panose="020F0502020204030204" pitchFamily="34" charset="0"/>
                  <a:ea typeface="Arial Unicode MS" pitchFamily="2"/>
                  <a:cs typeface="Calibri" panose="020F0502020204030204" pitchFamily="34" charset="0"/>
                </a:rPr>
                <a:t>S</a:t>
              </a:r>
            </a:p>
          </p:txBody>
        </p:sp>
        <p:sp>
          <p:nvSpPr>
            <p:cNvPr id="7" name="Freeform 7"/>
            <p:cNvSpPr/>
            <p:nvPr/>
          </p:nvSpPr>
          <p:spPr>
            <a:xfrm>
              <a:off x="3690412" y="3329014"/>
              <a:ext cx="1667747" cy="90261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THE RELATIONSHIP</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BETWEEN</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CAREGIVER AND CHILD</a:t>
              </a:r>
            </a:p>
          </p:txBody>
        </p:sp>
        <p:sp>
          <p:nvSpPr>
            <p:cNvPr id="33" name="Curved Up Arrow 46"/>
            <p:cNvSpPr/>
            <p:nvPr/>
          </p:nvSpPr>
          <p:spPr>
            <a:xfrm flipV="1">
              <a:off x="2665540" y="2124696"/>
              <a:ext cx="3777179" cy="77016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sp>
          <p:nvSpPr>
            <p:cNvPr id="36" name="Curved Up Arrow 53"/>
            <p:cNvSpPr/>
            <p:nvPr/>
          </p:nvSpPr>
          <p:spPr>
            <a:xfrm rot="10800009" flipV="1">
              <a:off x="2667779" y="4274031"/>
              <a:ext cx="3580451" cy="85730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grpSp>
      <p:sp>
        <p:nvSpPr>
          <p:cNvPr id="48" name="Straight Connector 25">
            <a:extLst>
              <a:ext uri="{FF2B5EF4-FFF2-40B4-BE49-F238E27FC236}">
                <a16:creationId xmlns:a16="http://schemas.microsoft.com/office/drawing/2014/main" id="{55B34063-C09E-43BC-8847-ACC6A8AEFAC1}"/>
              </a:ext>
            </a:extLst>
          </p:cNvPr>
          <p:cNvSpPr/>
          <p:nvPr/>
        </p:nvSpPr>
        <p:spPr bwMode="auto">
          <a:xfrm rot="10380695">
            <a:off x="5946033" y="3510462"/>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9" name="Straight Connector 25">
            <a:extLst>
              <a:ext uri="{FF2B5EF4-FFF2-40B4-BE49-F238E27FC236}">
                <a16:creationId xmlns:a16="http://schemas.microsoft.com/office/drawing/2014/main" id="{6C40D5E8-77E9-4770-A17D-D8FFF9F46A94}"/>
              </a:ext>
            </a:extLst>
          </p:cNvPr>
          <p:cNvSpPr/>
          <p:nvPr/>
        </p:nvSpPr>
        <p:spPr bwMode="auto">
          <a:xfrm rot="10380695">
            <a:off x="2564631" y="3510462"/>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Tree>
    <p:extLst>
      <p:ext uri="{BB962C8B-B14F-4D97-AF65-F5344CB8AC3E}">
        <p14:creationId xmlns:p14="http://schemas.microsoft.com/office/powerpoint/2010/main" val="423607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D8C7-70C9-4BAF-A857-7483087950ED}"/>
              </a:ext>
            </a:extLst>
          </p:cNvPr>
          <p:cNvSpPr>
            <a:spLocks noGrp="1"/>
          </p:cNvSpPr>
          <p:nvPr>
            <p:ph type="title"/>
          </p:nvPr>
        </p:nvSpPr>
        <p:spPr/>
        <p:txBody>
          <a:bodyPr>
            <a:noAutofit/>
          </a:bodyPr>
          <a:lstStyle/>
          <a:p>
            <a:r>
              <a:rPr lang="en-US" altLang="en-US" sz="3600" b="1" dirty="0">
                <a:latin typeface="Arial" panose="020B0604020202020204" pitchFamily="34" charset="0"/>
                <a:cs typeface="Arial" panose="020B0604020202020204" pitchFamily="34" charset="0"/>
              </a:rPr>
              <a:t>Agreeing how we aim to work together today</a:t>
            </a:r>
            <a:endParaRPr lang="en-GB" sz="3600" b="1"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D460DED3-A037-429B-9457-C36B6EFB040D}"/>
              </a:ext>
            </a:extLst>
          </p:cNvPr>
          <p:cNvSpPr txBox="1">
            <a:spLocks noGrp="1"/>
          </p:cNvSpPr>
          <p:nvPr>
            <p:ph idx="1"/>
          </p:nvPr>
        </p:nvSpPr>
        <p:spPr bwMode="auto">
          <a:xfrm>
            <a:off x="611560" y="158908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A205F"/>
              </a:buClr>
              <a:buSzPct val="75000"/>
              <a:buFont typeface="Wingdings" pitchFamily="2" charset="2"/>
              <a:buChar char="q"/>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6A205F"/>
              </a:buClr>
              <a:buSzPct val="75000"/>
              <a:buFont typeface="Wingdings" pitchFamily="2" charset="2"/>
              <a:buChar char="q"/>
              <a:defRPr sz="2400">
                <a:solidFill>
                  <a:schemeClr val="tx1"/>
                </a:solidFill>
                <a:latin typeface="+mn-lt"/>
              </a:defRPr>
            </a:lvl2pPr>
            <a:lvl3pPr marL="1143000" indent="-228600" algn="l" rtl="0" eaLnBrk="1" fontAlgn="base" hangingPunct="1">
              <a:spcBef>
                <a:spcPct val="20000"/>
              </a:spcBef>
              <a:spcAft>
                <a:spcPct val="0"/>
              </a:spcAft>
              <a:buClr>
                <a:srgbClr val="6A205F"/>
              </a:buClr>
              <a:buSzPct val="75000"/>
              <a:buFont typeface="Wingdings" pitchFamily="2" charset="2"/>
              <a:buChar char="q"/>
              <a:defRPr sz="2000">
                <a:solidFill>
                  <a:schemeClr val="tx1"/>
                </a:solidFill>
                <a:latin typeface="+mn-lt"/>
              </a:defRPr>
            </a:lvl3pPr>
            <a:lvl4pPr marL="1600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4pPr>
            <a:lvl5pPr marL="20574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5pPr>
            <a:lvl6pPr marL="25146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6pPr>
            <a:lvl7pPr marL="29718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7pPr>
            <a:lvl8pPr marL="34290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8pPr>
            <a:lvl9pPr marL="3886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9pPr>
          </a:lstStyle>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respecting and valuing others</a:t>
            </a:r>
          </a:p>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valuing difference</a:t>
            </a:r>
          </a:p>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confidentiality</a:t>
            </a:r>
          </a:p>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building on similarities</a:t>
            </a:r>
          </a:p>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careful listening/room to speak</a:t>
            </a:r>
          </a:p>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respecting right to challenge constructively</a:t>
            </a:r>
          </a:p>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time boundaries</a:t>
            </a:r>
          </a:p>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mobile phones</a:t>
            </a:r>
          </a:p>
          <a:p>
            <a:pPr>
              <a:buClrTx/>
              <a:buSzPct val="100000"/>
              <a:buFont typeface="Arial" panose="020B0604020202020204" pitchFamily="34" charset="0"/>
              <a:buChar char="•"/>
              <a:defRPr/>
            </a:pPr>
            <a:r>
              <a:rPr kumimoji="0" lang="en-GB"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treating yourself and others kindly.</a:t>
            </a:r>
          </a:p>
          <a:p>
            <a:pPr marL="0" marR="0" lvl="0" indent="0" algn="l" defTabSz="914400" rtl="0" eaLnBrk="1" fontAlgn="base" latinLnBrk="0" hangingPunct="1">
              <a:lnSpc>
                <a:spcPct val="100000"/>
              </a:lnSpc>
              <a:spcBef>
                <a:spcPct val="20000"/>
              </a:spcBef>
              <a:spcAft>
                <a:spcPct val="0"/>
              </a:spcAft>
              <a:buClrTx/>
              <a:buSzPct val="100000"/>
              <a:buFont typeface="Wingdings" pitchFamily="2" charset="2"/>
              <a:buNone/>
              <a:tabLst/>
              <a:defRPr/>
            </a:pPr>
            <a:endParaRPr kumimoji="0" lang="en-GB" sz="28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Footer Placeholder 3">
            <a:extLst>
              <a:ext uri="{FF2B5EF4-FFF2-40B4-BE49-F238E27FC236}">
                <a16:creationId xmlns:a16="http://schemas.microsoft.com/office/drawing/2014/main" id="{2C696B6C-5E7C-4F1C-99C3-36AC062874C7}"/>
              </a:ext>
            </a:extLst>
          </p:cNvPr>
          <p:cNvSpPr>
            <a:spLocks noGrp="1"/>
          </p:cNvSpPr>
          <p:nvPr>
            <p:ph type="ftr" sz="quarter" idx="11"/>
          </p:nvPr>
        </p:nvSpPr>
        <p:spPr/>
        <p:txBody>
          <a:bodyPr/>
          <a:lstStyle/>
          <a:p>
            <a:pPr>
              <a:defRPr/>
            </a:pPr>
            <a:fld id="{BD300250-6D4E-4BC0-8773-8BBD6FE77FE4}" type="slidenum">
              <a:rPr lang="en-US" smtClean="0"/>
              <a:t>4</a:t>
            </a:fld>
            <a:endParaRPr lang="en-US" dirty="0"/>
          </a:p>
        </p:txBody>
      </p:sp>
    </p:spTree>
    <p:extLst>
      <p:ext uri="{BB962C8B-B14F-4D97-AF65-F5344CB8AC3E}">
        <p14:creationId xmlns:p14="http://schemas.microsoft.com/office/powerpoint/2010/main" val="2019379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43"/>
          <p:cNvGrpSpPr>
            <a:grpSpLocks/>
          </p:cNvGrpSpPr>
          <p:nvPr/>
        </p:nvGrpSpPr>
        <p:grpSpPr bwMode="auto">
          <a:xfrm>
            <a:off x="957532" y="1058451"/>
            <a:ext cx="7605912" cy="4929454"/>
            <a:chOff x="1753945" y="1805591"/>
            <a:chExt cx="6115102" cy="3608676"/>
          </a:xfrm>
        </p:grpSpPr>
        <p:sp>
          <p:nvSpPr>
            <p:cNvPr id="2" name="Freeform 2"/>
            <p:cNvSpPr/>
            <p:nvPr/>
          </p:nvSpPr>
          <p:spPr>
            <a:xfrm>
              <a:off x="1941011" y="3029512"/>
              <a:ext cx="1370751" cy="125713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3" name="Freeform 3"/>
            <p:cNvSpPr/>
            <p:nvPr/>
          </p:nvSpPr>
          <p:spPr>
            <a:xfrm>
              <a:off x="5699615" y="3018575"/>
              <a:ext cx="1469202" cy="124968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 name="Freeform 4"/>
            <p:cNvSpPr/>
            <p:nvPr/>
          </p:nvSpPr>
          <p:spPr>
            <a:xfrm>
              <a:off x="3594342" y="2992552"/>
              <a:ext cx="1806053" cy="125456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dirty="0">
                <a:solidFill>
                  <a:srgbClr val="000000"/>
                </a:solidFill>
                <a:latin typeface="Times New Roman" pitchFamily="18"/>
                <a:ea typeface="Arial Unicode MS" pitchFamily="2"/>
                <a:cs typeface="Tahoma" pitchFamily="2"/>
              </a:endParaRPr>
            </a:p>
          </p:txBody>
        </p:sp>
        <p:sp>
          <p:nvSpPr>
            <p:cNvPr id="5" name="Freeform 5"/>
            <p:cNvSpPr/>
            <p:nvPr/>
          </p:nvSpPr>
          <p:spPr>
            <a:xfrm>
              <a:off x="1982435" y="3211140"/>
              <a:ext cx="1168367" cy="6435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50626" tIns="26321" rIns="50626" bIns="26321" anchorCtr="1" compatLnSpc="0">
              <a:spAutoFit/>
            </a:bodyPr>
            <a:lstStyle/>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CAREGIVER’S NEEDS, WELL-BEING &amp; DIFFICULTIES</a:t>
              </a:r>
            </a:p>
          </p:txBody>
        </p:sp>
        <p:sp>
          <p:nvSpPr>
            <p:cNvPr id="6" name="Freeform 6"/>
            <p:cNvSpPr/>
            <p:nvPr/>
          </p:nvSpPr>
          <p:spPr>
            <a:xfrm>
              <a:off x="5768467" y="3191866"/>
              <a:ext cx="1444365" cy="90261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CHILD / YOUNG ADULT’S </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NEEDS, </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WELL-BEING &amp;</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DIFFICULTIES</a:t>
              </a:r>
            </a:p>
          </p:txBody>
        </p:sp>
        <p:sp>
          <p:nvSpPr>
            <p:cNvPr id="7" name="Freeform 7"/>
            <p:cNvSpPr/>
            <p:nvPr/>
          </p:nvSpPr>
          <p:spPr>
            <a:xfrm>
              <a:off x="3690412" y="3329014"/>
              <a:ext cx="1667747" cy="90261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THE RELATIONSHIP</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BETWEEN</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CAREGIVER AND CHILD</a:t>
              </a:r>
            </a:p>
          </p:txBody>
        </p:sp>
        <p:sp>
          <p:nvSpPr>
            <p:cNvPr id="8" name="Freeform 8"/>
            <p:cNvSpPr/>
            <p:nvPr/>
          </p:nvSpPr>
          <p:spPr>
            <a:xfrm>
              <a:off x="1982435" y="1805591"/>
              <a:ext cx="5886612"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CC"/>
            </a:solidFill>
            <a:ln w="9528">
              <a:solidFill>
                <a:srgbClr val="FF0000"/>
              </a:solidFill>
              <a:prstDash val="solid"/>
              <a:miter/>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RISKS, STRESSORS AND VULNERABILITY FACTORS</a:t>
              </a:r>
            </a:p>
          </p:txBody>
        </p:sp>
        <p:sp>
          <p:nvSpPr>
            <p:cNvPr id="9" name="Freeform 9"/>
            <p:cNvSpPr/>
            <p:nvPr/>
          </p:nvSpPr>
          <p:spPr>
            <a:xfrm>
              <a:off x="1753945" y="5202614"/>
              <a:ext cx="5615001"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CC"/>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PROTECTIVE FACTORS AND RESOURCES</a:t>
              </a:r>
            </a:p>
          </p:txBody>
        </p:sp>
        <p:sp>
          <p:nvSpPr>
            <p:cNvPr id="18" name="Straight Connector 19"/>
            <p:cNvSpPr/>
            <p:nvPr/>
          </p:nvSpPr>
          <p:spPr>
            <a:xfrm>
              <a:off x="6474567" y="4309670"/>
              <a:ext cx="1269"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19" name="Straight Connector 21"/>
            <p:cNvSpPr/>
            <p:nvPr/>
          </p:nvSpPr>
          <p:spPr>
            <a:xfrm>
              <a:off x="2569116" y="2121786"/>
              <a:ext cx="1270"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0" name="Straight Connector 22"/>
            <p:cNvSpPr/>
            <p:nvPr/>
          </p:nvSpPr>
          <p:spPr>
            <a:xfrm>
              <a:off x="4481930" y="2119350"/>
              <a:ext cx="1270"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222A35"/>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1" name="Straight Connector 23"/>
            <p:cNvSpPr/>
            <p:nvPr/>
          </p:nvSpPr>
          <p:spPr>
            <a:xfrm>
              <a:off x="6478555" y="2125632"/>
              <a:ext cx="1269"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33" name="Curved Up Arrow 46"/>
            <p:cNvSpPr/>
            <p:nvPr/>
          </p:nvSpPr>
          <p:spPr>
            <a:xfrm flipV="1">
              <a:off x="2665540" y="2124696"/>
              <a:ext cx="3777179" cy="77016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sp>
          <p:nvSpPr>
            <p:cNvPr id="36" name="Curved Up Arrow 53"/>
            <p:cNvSpPr/>
            <p:nvPr/>
          </p:nvSpPr>
          <p:spPr>
            <a:xfrm rot="10800009" flipV="1">
              <a:off x="2667779" y="4274031"/>
              <a:ext cx="3580451" cy="85730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grpSp>
      <p:sp>
        <p:nvSpPr>
          <p:cNvPr id="46" name="Straight Connector 19">
            <a:extLst>
              <a:ext uri="{FF2B5EF4-FFF2-40B4-BE49-F238E27FC236}">
                <a16:creationId xmlns:a16="http://schemas.microsoft.com/office/drawing/2014/main" id="{A1BEDF7D-4D09-4D35-AF40-4EBE8F9E9369}"/>
              </a:ext>
            </a:extLst>
          </p:cNvPr>
          <p:cNvSpPr/>
          <p:nvPr/>
        </p:nvSpPr>
        <p:spPr bwMode="auto">
          <a:xfrm>
            <a:off x="1956154" y="4488108"/>
            <a:ext cx="1578" cy="11710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7" name="Straight Connector 19">
            <a:extLst>
              <a:ext uri="{FF2B5EF4-FFF2-40B4-BE49-F238E27FC236}">
                <a16:creationId xmlns:a16="http://schemas.microsoft.com/office/drawing/2014/main" id="{6992A62F-31F2-42FF-96B9-134EB2E938F0}"/>
              </a:ext>
            </a:extLst>
          </p:cNvPr>
          <p:cNvSpPr/>
          <p:nvPr/>
        </p:nvSpPr>
        <p:spPr bwMode="auto">
          <a:xfrm>
            <a:off x="4360578" y="4444887"/>
            <a:ext cx="1578" cy="11710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8" name="Straight Connector 25">
            <a:extLst>
              <a:ext uri="{FF2B5EF4-FFF2-40B4-BE49-F238E27FC236}">
                <a16:creationId xmlns:a16="http://schemas.microsoft.com/office/drawing/2014/main" id="{55B34063-C09E-43BC-8847-ACC6A8AEFAC1}"/>
              </a:ext>
            </a:extLst>
          </p:cNvPr>
          <p:cNvSpPr/>
          <p:nvPr/>
        </p:nvSpPr>
        <p:spPr bwMode="auto">
          <a:xfrm rot="10380695">
            <a:off x="5512629" y="3567167"/>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9" name="Straight Connector 25">
            <a:extLst>
              <a:ext uri="{FF2B5EF4-FFF2-40B4-BE49-F238E27FC236}">
                <a16:creationId xmlns:a16="http://schemas.microsoft.com/office/drawing/2014/main" id="{6C40D5E8-77E9-4770-A17D-D8FFF9F46A94}"/>
              </a:ext>
            </a:extLst>
          </p:cNvPr>
          <p:cNvSpPr/>
          <p:nvPr/>
        </p:nvSpPr>
        <p:spPr bwMode="auto">
          <a:xfrm rot="10380695">
            <a:off x="2885832" y="3539430"/>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Tree>
    <p:extLst>
      <p:ext uri="{BB962C8B-B14F-4D97-AF65-F5344CB8AC3E}">
        <p14:creationId xmlns:p14="http://schemas.microsoft.com/office/powerpoint/2010/main" val="2688590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8D4053F-1036-4457-9409-AA37747FC2F2}"/>
              </a:ext>
            </a:extLst>
          </p:cNvPr>
          <p:cNvGraphicFramePr>
            <a:graphicFrameLocks noGrp="1"/>
          </p:cNvGraphicFramePr>
          <p:nvPr>
            <p:ph idx="1"/>
            <p:extLst>
              <p:ext uri="{D42A27DB-BD31-4B8C-83A1-F6EECF244321}">
                <p14:modId xmlns:p14="http://schemas.microsoft.com/office/powerpoint/2010/main" val="2114420765"/>
              </p:ext>
            </p:extLst>
          </p:nvPr>
        </p:nvGraphicFramePr>
        <p:xfrm>
          <a:off x="457200" y="476672"/>
          <a:ext cx="8223250" cy="5643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224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E9D4D14-783E-43B2-A9D4-40A11AF18871}"/>
              </a:ext>
            </a:extLst>
          </p:cNvPr>
          <p:cNvSpPr>
            <a:spLocks noGrp="1" noChangeArrowheads="1"/>
          </p:cNvSpPr>
          <p:nvPr>
            <p:ph type="title"/>
          </p:nvPr>
        </p:nvSpPr>
        <p:spPr>
          <a:xfrm>
            <a:off x="457200" y="44624"/>
            <a:ext cx="8229600" cy="1143000"/>
          </a:xfrm>
        </p:spPr>
        <p:txBody>
          <a:bodyPr>
            <a:noAutofit/>
          </a:bodyPr>
          <a:lstStyle/>
          <a:p>
            <a:r>
              <a:rPr lang="en-GB" altLang="en-US" sz="3200" b="1" dirty="0">
                <a:latin typeface="Arial" panose="020B0604020202020204" pitchFamily="34" charset="0"/>
                <a:cs typeface="Arial" panose="020B0604020202020204" pitchFamily="34" charset="0"/>
              </a:rPr>
              <a:t>Assessing harm and promoting safety…</a:t>
            </a:r>
          </a:p>
        </p:txBody>
      </p:sp>
      <p:sp>
        <p:nvSpPr>
          <p:cNvPr id="3" name="Content Placeholder 2">
            <a:extLst>
              <a:ext uri="{FF2B5EF4-FFF2-40B4-BE49-F238E27FC236}">
                <a16:creationId xmlns:a16="http://schemas.microsoft.com/office/drawing/2014/main" id="{C348F5E5-B837-4F1D-BBC3-BECCB3099846}"/>
              </a:ext>
            </a:extLst>
          </p:cNvPr>
          <p:cNvSpPr>
            <a:spLocks noGrp="1"/>
          </p:cNvSpPr>
          <p:nvPr>
            <p:ph idx="1"/>
          </p:nvPr>
        </p:nvSpPr>
        <p:spPr>
          <a:xfrm>
            <a:off x="481337" y="1124744"/>
            <a:ext cx="8229600" cy="4525962"/>
          </a:xfrm>
        </p:spPr>
        <p:txBody>
          <a:bodyPr>
            <a:noAutofit/>
          </a:bodyPr>
          <a:lstStyle/>
          <a:p>
            <a:pPr>
              <a:defRPr/>
            </a:pPr>
            <a:r>
              <a:rPr lang="en-GB" sz="2200" dirty="0">
                <a:latin typeface="Arial" panose="020B0604020202020204" pitchFamily="34" charset="0"/>
                <a:cs typeface="Arial" panose="020B0604020202020204" pitchFamily="34" charset="0"/>
              </a:rPr>
              <a:t>What behaviour/changes to behaviour are required to meet this child / young adult’s needs?</a:t>
            </a:r>
          </a:p>
          <a:p>
            <a:pPr>
              <a:defRPr/>
            </a:pPr>
            <a:r>
              <a:rPr lang="en-GB" sz="2200" dirty="0">
                <a:latin typeface="Arial" panose="020B0604020202020204" pitchFamily="34" charset="0"/>
                <a:cs typeface="Arial" panose="020B0604020202020204" pitchFamily="34" charset="0"/>
              </a:rPr>
              <a:t>How will you know when this behaviour has been achieved and sustained?</a:t>
            </a:r>
          </a:p>
          <a:p>
            <a:pPr>
              <a:defRPr/>
            </a:pPr>
            <a:r>
              <a:rPr lang="en-GB" sz="2200" dirty="0">
                <a:latin typeface="Arial" panose="020B0604020202020204" pitchFamily="34" charset="0"/>
                <a:cs typeface="Arial" panose="020B0604020202020204" pitchFamily="34" charset="0"/>
              </a:rPr>
              <a:t>Who has the motivation to meet the child/young adult’s needs?</a:t>
            </a:r>
          </a:p>
          <a:p>
            <a:pPr>
              <a:defRPr/>
            </a:pPr>
            <a:r>
              <a:rPr lang="en-GB" sz="2200" dirty="0">
                <a:latin typeface="Arial" panose="020B0604020202020204" pitchFamily="34" charset="0"/>
                <a:cs typeface="Arial" panose="020B0604020202020204" pitchFamily="34" charset="0"/>
              </a:rPr>
              <a:t>Who has the capacity to meet the child/young adult’s needs?</a:t>
            </a:r>
          </a:p>
          <a:p>
            <a:pPr marL="0" indent="0">
              <a:buFont typeface="Wingdings" panose="05000000000000000000" pitchFamily="2" charset="2"/>
              <a:buNone/>
              <a:defRPr/>
            </a:pPr>
            <a:r>
              <a:rPr lang="en-GB" sz="2200" dirty="0">
                <a:latin typeface="Arial" panose="020B0604020202020204" pitchFamily="34" charset="0"/>
                <a:cs typeface="Arial" panose="020B0604020202020204" pitchFamily="34" charset="0"/>
              </a:rPr>
              <a:t>	intellectual capacity</a:t>
            </a:r>
          </a:p>
          <a:p>
            <a:pPr marL="0" indent="0">
              <a:buFont typeface="Wingdings" panose="05000000000000000000" pitchFamily="2" charset="2"/>
              <a:buNone/>
              <a:defRPr/>
            </a:pPr>
            <a:r>
              <a:rPr lang="en-GB" sz="2200" dirty="0">
                <a:latin typeface="Arial" panose="020B0604020202020204" pitchFamily="34" charset="0"/>
                <a:cs typeface="Arial" panose="020B0604020202020204" pitchFamily="34" charset="0"/>
              </a:rPr>
              <a:t>	emotional/psychological capacity?</a:t>
            </a:r>
          </a:p>
          <a:p>
            <a:pPr marL="0" indent="0">
              <a:buFont typeface="Wingdings" panose="05000000000000000000" pitchFamily="2" charset="2"/>
              <a:buNone/>
              <a:defRPr/>
            </a:pPr>
            <a:r>
              <a:rPr lang="en-GB" sz="2200" dirty="0">
                <a:latin typeface="Arial" panose="020B0604020202020204" pitchFamily="34" charset="0"/>
                <a:cs typeface="Arial" panose="020B0604020202020204" pitchFamily="34" charset="0"/>
              </a:rPr>
              <a:t>	physical/practical capacity?</a:t>
            </a:r>
          </a:p>
          <a:p>
            <a:pPr>
              <a:defRPr/>
            </a:pPr>
            <a:r>
              <a:rPr lang="en-GB" sz="2200" dirty="0">
                <a:latin typeface="Arial" panose="020B0604020202020204" pitchFamily="34" charset="0"/>
                <a:cs typeface="Arial" panose="020B0604020202020204" pitchFamily="34" charset="0"/>
              </a:rPr>
              <a:t>What could get in the way of change being achieved (unmet needs/impact of trauma/personality traits)?</a:t>
            </a:r>
          </a:p>
          <a:p>
            <a:pPr>
              <a:defRPr/>
            </a:pPr>
            <a:r>
              <a:rPr lang="en-GB" sz="2200" dirty="0">
                <a:latin typeface="Arial" panose="020B0604020202020204" pitchFamily="34" charset="0"/>
                <a:cs typeface="Arial" panose="020B0604020202020204" pitchFamily="34" charset="0"/>
              </a:rPr>
              <a:t>What could get in the way of change being sustained (unmet needs/impact of trauma/personality traits)?</a:t>
            </a:r>
          </a:p>
          <a:p>
            <a:pPr marL="0" indent="0">
              <a:buNone/>
              <a:defRPr/>
            </a:pPr>
            <a:r>
              <a:rPr lang="en-GB" sz="1500" dirty="0">
                <a:latin typeface="Arial" panose="020B0604020202020204" pitchFamily="34" charset="0"/>
                <a:cs typeface="Arial" panose="020B0604020202020204" pitchFamily="34" charset="0"/>
              </a:rPr>
              <a:t>Mainstone, 2014</a:t>
            </a:r>
          </a:p>
        </p:txBody>
      </p:sp>
      <p:sp>
        <p:nvSpPr>
          <p:cNvPr id="4" name="Rectangle 3">
            <a:extLst>
              <a:ext uri="{FF2B5EF4-FFF2-40B4-BE49-F238E27FC236}">
                <a16:creationId xmlns:a16="http://schemas.microsoft.com/office/drawing/2014/main" id="{96566C39-ED73-4307-96E6-C6A521CEEA9D}"/>
              </a:ext>
            </a:extLst>
          </p:cNvPr>
          <p:cNvSpPr/>
          <p:nvPr/>
        </p:nvSpPr>
        <p:spPr>
          <a:xfrm>
            <a:off x="501918" y="1640694"/>
            <a:ext cx="8260890" cy="4278094"/>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‘Assess the impact of trauma, abuse, neglect, separation and loss of a child’s development, and how this affects their capacity to build and maintain relationships. Take account of the child’s developmental stage and the likely impact of different transitions, as well as the support the child may need along the way. Identify and harness the wider services the child may need to recover from previous experiences and to achieve stability.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endParaRPr lang="en-GB"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70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43"/>
          <p:cNvGrpSpPr>
            <a:grpSpLocks/>
          </p:cNvGrpSpPr>
          <p:nvPr/>
        </p:nvGrpSpPr>
        <p:grpSpPr bwMode="auto">
          <a:xfrm>
            <a:off x="474789" y="332656"/>
            <a:ext cx="8132605" cy="6236683"/>
            <a:chOff x="1336894" y="1805591"/>
            <a:chExt cx="6538559" cy="3562156"/>
          </a:xfrm>
        </p:grpSpPr>
        <p:sp>
          <p:nvSpPr>
            <p:cNvPr id="2" name="Freeform 2"/>
            <p:cNvSpPr/>
            <p:nvPr/>
          </p:nvSpPr>
          <p:spPr>
            <a:xfrm>
              <a:off x="1941011" y="3029512"/>
              <a:ext cx="1370751" cy="125713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3" name="Freeform 3"/>
            <p:cNvSpPr/>
            <p:nvPr/>
          </p:nvSpPr>
          <p:spPr>
            <a:xfrm>
              <a:off x="5699615" y="3018575"/>
              <a:ext cx="1469202" cy="124968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 name="Freeform 4"/>
            <p:cNvSpPr/>
            <p:nvPr/>
          </p:nvSpPr>
          <p:spPr>
            <a:xfrm>
              <a:off x="3594342" y="2992552"/>
              <a:ext cx="1806053" cy="125456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dirty="0">
                <a:solidFill>
                  <a:srgbClr val="000000"/>
                </a:solidFill>
                <a:latin typeface="Times New Roman" pitchFamily="18"/>
                <a:ea typeface="Arial Unicode MS" pitchFamily="2"/>
                <a:cs typeface="Tahoma" pitchFamily="2"/>
              </a:endParaRPr>
            </a:p>
          </p:txBody>
        </p:sp>
        <p:sp>
          <p:nvSpPr>
            <p:cNvPr id="5" name="Freeform 5"/>
            <p:cNvSpPr/>
            <p:nvPr/>
          </p:nvSpPr>
          <p:spPr>
            <a:xfrm>
              <a:off x="1982435" y="3316565"/>
              <a:ext cx="1283089" cy="56945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CAREGIVER’S NEEDS, WELL-BEING &amp; DIFFICULTIES</a:t>
              </a:r>
            </a:p>
          </p:txBody>
        </p:sp>
        <p:sp>
          <p:nvSpPr>
            <p:cNvPr id="6" name="Freeform 6"/>
            <p:cNvSpPr/>
            <p:nvPr/>
          </p:nvSpPr>
          <p:spPr>
            <a:xfrm>
              <a:off x="5768467" y="3191866"/>
              <a:ext cx="1444365" cy="7042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CHILD’S </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NEEDS, </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WELL-BEING</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&amp;</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DIFFICULTIES</a:t>
              </a:r>
            </a:p>
          </p:txBody>
        </p:sp>
        <p:sp>
          <p:nvSpPr>
            <p:cNvPr id="7" name="Freeform 7"/>
            <p:cNvSpPr/>
            <p:nvPr/>
          </p:nvSpPr>
          <p:spPr>
            <a:xfrm>
              <a:off x="3669013" y="3288809"/>
              <a:ext cx="1667747" cy="7042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ACC6BF"/>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THE RELATIONSHIP</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BETWEEN</a:t>
              </a:r>
            </a:p>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CAREGIVER AND CHILD</a:t>
              </a:r>
            </a:p>
          </p:txBody>
        </p:sp>
        <p:sp>
          <p:nvSpPr>
            <p:cNvPr id="8" name="Freeform 8"/>
            <p:cNvSpPr/>
            <p:nvPr/>
          </p:nvSpPr>
          <p:spPr>
            <a:xfrm>
              <a:off x="1982435" y="1805591"/>
              <a:ext cx="5886612" cy="16513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CC"/>
            </a:solidFill>
            <a:ln w="9528">
              <a:solidFill>
                <a:srgbClr val="FF0000"/>
              </a:solidFill>
              <a:prstDash val="solid"/>
              <a:miter/>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RISKS, STRESSORS AND VULNERABILITY FACTORS</a:t>
              </a:r>
            </a:p>
          </p:txBody>
        </p:sp>
        <p:sp>
          <p:nvSpPr>
            <p:cNvPr id="9" name="Freeform 9"/>
            <p:cNvSpPr/>
            <p:nvPr/>
          </p:nvSpPr>
          <p:spPr>
            <a:xfrm>
              <a:off x="1753945" y="5202614"/>
              <a:ext cx="5615001" cy="16513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CC"/>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PROTECTIVE FACTORS AND RESOURCES</a:t>
              </a:r>
            </a:p>
          </p:txBody>
        </p:sp>
        <p:sp>
          <p:nvSpPr>
            <p:cNvPr id="18" name="Straight Connector 19"/>
            <p:cNvSpPr/>
            <p:nvPr/>
          </p:nvSpPr>
          <p:spPr>
            <a:xfrm>
              <a:off x="6474567" y="4309670"/>
              <a:ext cx="1269"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19" name="Straight Connector 21"/>
            <p:cNvSpPr/>
            <p:nvPr/>
          </p:nvSpPr>
          <p:spPr>
            <a:xfrm>
              <a:off x="2569116" y="2121786"/>
              <a:ext cx="1270"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0" name="Straight Connector 22"/>
            <p:cNvSpPr/>
            <p:nvPr/>
          </p:nvSpPr>
          <p:spPr>
            <a:xfrm>
              <a:off x="4481930" y="2119350"/>
              <a:ext cx="1270"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222A35"/>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1" name="Straight Connector 23"/>
            <p:cNvSpPr/>
            <p:nvPr/>
          </p:nvSpPr>
          <p:spPr>
            <a:xfrm>
              <a:off x="6478555" y="2125632"/>
              <a:ext cx="1269"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6" name="Freeform 30"/>
            <p:cNvSpPr/>
            <p:nvPr/>
          </p:nvSpPr>
          <p:spPr>
            <a:xfrm rot="16200004">
              <a:off x="449080" y="3445212"/>
              <a:ext cx="2008077" cy="23244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chemeClr val="accent5">
                <a:lumMod val="20000"/>
                <a:lumOff val="80000"/>
              </a:schemeClr>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SUPPORT  FOR CAREGIVER</a:t>
              </a:r>
            </a:p>
          </p:txBody>
        </p:sp>
        <p:sp>
          <p:nvSpPr>
            <p:cNvPr id="27" name="Freeform 31"/>
            <p:cNvSpPr/>
            <p:nvPr/>
          </p:nvSpPr>
          <p:spPr>
            <a:xfrm rot="5400013">
              <a:off x="6754549" y="3515785"/>
              <a:ext cx="2009359" cy="23244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chemeClr val="accent5">
                <a:lumMod val="20000"/>
                <a:lumOff val="80000"/>
              </a:schemeClr>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SUPPORT FOR  CHILD</a:t>
              </a:r>
            </a:p>
          </p:txBody>
        </p:sp>
        <p:sp>
          <p:nvSpPr>
            <p:cNvPr id="32" name="Right Arrow 39"/>
            <p:cNvSpPr/>
            <p:nvPr/>
          </p:nvSpPr>
          <p:spPr>
            <a:xfrm rot="20162522">
              <a:off x="1658134" y="4017545"/>
              <a:ext cx="397263" cy="316526"/>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3" name="Curved Up Arrow 46"/>
            <p:cNvSpPr/>
            <p:nvPr/>
          </p:nvSpPr>
          <p:spPr>
            <a:xfrm flipV="1">
              <a:off x="2665540" y="2124696"/>
              <a:ext cx="3777179" cy="77016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sp>
          <p:nvSpPr>
            <p:cNvPr id="36" name="Curved Up Arrow 53"/>
            <p:cNvSpPr/>
            <p:nvPr/>
          </p:nvSpPr>
          <p:spPr>
            <a:xfrm rot="10800009" flipV="1">
              <a:off x="2667779" y="4274031"/>
              <a:ext cx="3580451" cy="85730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sp>
          <p:nvSpPr>
            <p:cNvPr id="39" name="Right Arrow 39"/>
            <p:cNvSpPr/>
            <p:nvPr/>
          </p:nvSpPr>
          <p:spPr>
            <a:xfrm rot="20506606">
              <a:off x="7141153" y="3092075"/>
              <a:ext cx="436609" cy="312681"/>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40" name="Right Arrow 39"/>
            <p:cNvSpPr/>
            <p:nvPr/>
          </p:nvSpPr>
          <p:spPr>
            <a:xfrm rot="11717525">
              <a:off x="1616262" y="3108500"/>
              <a:ext cx="392187" cy="313962"/>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41" name="Right Arrow 39"/>
            <p:cNvSpPr/>
            <p:nvPr/>
          </p:nvSpPr>
          <p:spPr>
            <a:xfrm rot="11717525">
              <a:off x="7085865" y="3902305"/>
              <a:ext cx="472147" cy="312681"/>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grpSp>
      <p:sp>
        <p:nvSpPr>
          <p:cNvPr id="46" name="Straight Connector 19">
            <a:extLst>
              <a:ext uri="{FF2B5EF4-FFF2-40B4-BE49-F238E27FC236}">
                <a16:creationId xmlns:a16="http://schemas.microsoft.com/office/drawing/2014/main" id="{A1BEDF7D-4D09-4D35-AF40-4EBE8F9E9369}"/>
              </a:ext>
            </a:extLst>
          </p:cNvPr>
          <p:cNvSpPr/>
          <p:nvPr/>
        </p:nvSpPr>
        <p:spPr bwMode="auto">
          <a:xfrm>
            <a:off x="1956154" y="4488108"/>
            <a:ext cx="1578" cy="11710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7" name="Straight Connector 19">
            <a:extLst>
              <a:ext uri="{FF2B5EF4-FFF2-40B4-BE49-F238E27FC236}">
                <a16:creationId xmlns:a16="http://schemas.microsoft.com/office/drawing/2014/main" id="{6992A62F-31F2-42FF-96B9-134EB2E938F0}"/>
              </a:ext>
            </a:extLst>
          </p:cNvPr>
          <p:cNvSpPr/>
          <p:nvPr/>
        </p:nvSpPr>
        <p:spPr bwMode="auto">
          <a:xfrm>
            <a:off x="4360578" y="4444887"/>
            <a:ext cx="1578" cy="11710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8" name="Straight Connector 25">
            <a:extLst>
              <a:ext uri="{FF2B5EF4-FFF2-40B4-BE49-F238E27FC236}">
                <a16:creationId xmlns:a16="http://schemas.microsoft.com/office/drawing/2014/main" id="{55B34063-C09E-43BC-8847-ACC6A8AEFAC1}"/>
              </a:ext>
            </a:extLst>
          </p:cNvPr>
          <p:cNvSpPr/>
          <p:nvPr/>
        </p:nvSpPr>
        <p:spPr bwMode="auto">
          <a:xfrm rot="10380695">
            <a:off x="5512629" y="3567167"/>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9" name="Straight Connector 25">
            <a:extLst>
              <a:ext uri="{FF2B5EF4-FFF2-40B4-BE49-F238E27FC236}">
                <a16:creationId xmlns:a16="http://schemas.microsoft.com/office/drawing/2014/main" id="{6C40D5E8-77E9-4770-A17D-D8FFF9F46A94}"/>
              </a:ext>
            </a:extLst>
          </p:cNvPr>
          <p:cNvSpPr/>
          <p:nvPr/>
        </p:nvSpPr>
        <p:spPr bwMode="auto">
          <a:xfrm rot="10380695">
            <a:off x="2885832" y="3539430"/>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Tree>
    <p:extLst>
      <p:ext uri="{BB962C8B-B14F-4D97-AF65-F5344CB8AC3E}">
        <p14:creationId xmlns:p14="http://schemas.microsoft.com/office/powerpoint/2010/main" val="247621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43"/>
          <p:cNvGrpSpPr>
            <a:grpSpLocks/>
          </p:cNvGrpSpPr>
          <p:nvPr/>
        </p:nvGrpSpPr>
        <p:grpSpPr bwMode="auto">
          <a:xfrm>
            <a:off x="322013" y="260648"/>
            <a:ext cx="8249399" cy="6398367"/>
            <a:chOff x="1242992" y="1221548"/>
            <a:chExt cx="6632461" cy="4684014"/>
          </a:xfrm>
        </p:grpSpPr>
        <p:sp>
          <p:nvSpPr>
            <p:cNvPr id="2" name="Freeform 2"/>
            <p:cNvSpPr/>
            <p:nvPr/>
          </p:nvSpPr>
          <p:spPr>
            <a:xfrm>
              <a:off x="1941011" y="3029512"/>
              <a:ext cx="1370751" cy="1257131"/>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3" name="Freeform 3"/>
            <p:cNvSpPr/>
            <p:nvPr/>
          </p:nvSpPr>
          <p:spPr>
            <a:xfrm>
              <a:off x="5699615" y="3018575"/>
              <a:ext cx="1469202" cy="1249685"/>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 name="Freeform 4"/>
            <p:cNvSpPr/>
            <p:nvPr/>
          </p:nvSpPr>
          <p:spPr>
            <a:xfrm>
              <a:off x="3594342" y="2992552"/>
              <a:ext cx="1806053" cy="125456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 0 f7 1"/>
                <a:gd name="f15" fmla="*/ f5 f0 1"/>
                <a:gd name="f16" fmla="*/ f9 f0 1"/>
                <a:gd name="f17" fmla="+- f6 0 f5"/>
                <a:gd name="f18" fmla="*/ f11 f0 1"/>
                <a:gd name="f19" fmla="*/ f14 1 f2"/>
                <a:gd name="f20" fmla="*/ f15 1 f2"/>
                <a:gd name="f21" fmla="*/ f16 1 f2"/>
                <a:gd name="f22" fmla="*/ f17 1 21600"/>
                <a:gd name="f23" fmla="*/ f18 1 f2"/>
                <a:gd name="f24" fmla="+- 0 0 f19"/>
                <a:gd name="f25" fmla="+- f20 0 f1"/>
                <a:gd name="f26" fmla="+- f21 0 f1"/>
                <a:gd name="f27" fmla="*/ 3163 f22 1"/>
                <a:gd name="f28" fmla="*/ 18437 f22 1"/>
                <a:gd name="f29" fmla="*/ 10800 f22 1"/>
                <a:gd name="f30" fmla="*/ 0 f22 1"/>
                <a:gd name="f31" fmla="*/ 21600 f22 1"/>
                <a:gd name="f32" fmla="+- f23 0 f1"/>
                <a:gd name="f33" fmla="*/ f24 f0 1"/>
                <a:gd name="f34" fmla="+- f26 0 f25"/>
                <a:gd name="f35" fmla="*/ f29 1 f22"/>
                <a:gd name="f36" fmla="*/ f30 1 f22"/>
                <a:gd name="f37" fmla="*/ f27 1 f22"/>
                <a:gd name="f38" fmla="*/ f28 1 f22"/>
                <a:gd name="f39" fmla="*/ f31 1 f22"/>
                <a:gd name="f40" fmla="*/ f33 1 f7"/>
                <a:gd name="f41" fmla="*/ f37 f12 1"/>
                <a:gd name="f42" fmla="*/ f38 f12 1"/>
                <a:gd name="f43" fmla="*/ f38 f13 1"/>
                <a:gd name="f44" fmla="*/ f37 f13 1"/>
                <a:gd name="f45" fmla="*/ f35 f12 1"/>
                <a:gd name="f46" fmla="*/ f36 f13 1"/>
                <a:gd name="f47" fmla="*/ f36 f12 1"/>
                <a:gd name="f48" fmla="*/ f35 f13 1"/>
                <a:gd name="f49" fmla="*/ f39 f13 1"/>
                <a:gd name="f50" fmla="*/ f39 f12 1"/>
                <a:gd name="f51" fmla="+- f40 0 f1"/>
                <a:gd name="f52" fmla="+- f51 f1 0"/>
                <a:gd name="f53" fmla="*/ f52 f7 1"/>
                <a:gd name="f54" fmla="*/ f53 1 f0"/>
                <a:gd name="f55" fmla="+- 0 0 f54"/>
                <a:gd name="f56" fmla="+- 0 0 f55"/>
                <a:gd name="f57" fmla="*/ f56 f0 1"/>
                <a:gd name="f58" fmla="*/ f57 1 f7"/>
                <a:gd name="f59" fmla="+- f58 0 f1"/>
                <a:gd name="f60" fmla="cos 1 f59"/>
                <a:gd name="f61" fmla="sin 1 f59"/>
                <a:gd name="f62" fmla="+- 0 0 f60"/>
                <a:gd name="f63" fmla="+- 0 0 f61"/>
                <a:gd name="f64" fmla="+- 0 0 f62"/>
                <a:gd name="f65" fmla="+- 0 0 f63"/>
                <a:gd name="f66" fmla="val f64"/>
                <a:gd name="f67" fmla="val f65"/>
                <a:gd name="f68" fmla="+- 0 0 f66"/>
                <a:gd name="f69" fmla="+- 0 0 f67"/>
                <a:gd name="f70" fmla="*/ 10800 f68 1"/>
                <a:gd name="f71" fmla="*/ 10800 f69 1"/>
                <a:gd name="f72" fmla="*/ f70 f70 1"/>
                <a:gd name="f73" fmla="*/ f71 f71 1"/>
                <a:gd name="f74" fmla="+- f72 f73 0"/>
                <a:gd name="f75" fmla="sqrt f74"/>
                <a:gd name="f76" fmla="*/ f8 1 f75"/>
                <a:gd name="f77" fmla="*/ f68 f76 1"/>
                <a:gd name="f78" fmla="*/ f69 f76 1"/>
                <a:gd name="f79" fmla="+- 10800 0 f77"/>
                <a:gd name="f80" fmla="+- 10800 0 f78"/>
              </a:gdLst>
              <a:ahLst/>
              <a:cxnLst>
                <a:cxn ang="3cd4">
                  <a:pos x="hc" y="t"/>
                </a:cxn>
                <a:cxn ang="0">
                  <a:pos x="r" y="vc"/>
                </a:cxn>
                <a:cxn ang="cd4">
                  <a:pos x="hc" y="b"/>
                </a:cxn>
                <a:cxn ang="cd2">
                  <a:pos x="l" y="vc"/>
                </a:cxn>
                <a:cxn ang="f32">
                  <a:pos x="f45" y="f46"/>
                </a:cxn>
                <a:cxn ang="f32">
                  <a:pos x="f41" y="f44"/>
                </a:cxn>
                <a:cxn ang="f32">
                  <a:pos x="f47" y="f48"/>
                </a:cxn>
                <a:cxn ang="f32">
                  <a:pos x="f41" y="f43"/>
                </a:cxn>
                <a:cxn ang="f32">
                  <a:pos x="f45" y="f49"/>
                </a:cxn>
                <a:cxn ang="f32">
                  <a:pos x="f42" y="f43"/>
                </a:cxn>
                <a:cxn ang="f32">
                  <a:pos x="f50" y="f48"/>
                </a:cxn>
                <a:cxn ang="f32">
                  <a:pos x="f42" y="f44"/>
                </a:cxn>
              </a:cxnLst>
              <a:rect l="f41" t="f44" r="f42" b="f43"/>
              <a:pathLst>
                <a:path w="21600" h="21600">
                  <a:moveTo>
                    <a:pt x="f79" y="f80"/>
                  </a:moveTo>
                  <a:arcTo wR="f10" hR="f10" stAng="f25" swAng="f34"/>
                  <a:close/>
                </a:path>
              </a:pathLst>
            </a:custGeom>
            <a:solidFill>
              <a:srgbClr val="ACC6BF"/>
            </a:solidFill>
            <a:ln w="9363">
              <a:solidFill>
                <a:srgbClr val="000000"/>
              </a:solidFill>
              <a:prstDash val="solid"/>
              <a:miter/>
            </a:ln>
          </p:spPr>
          <p:txBody>
            <a:bodyPr wrap="none" lIns="50626" tIns="26321" rIns="50626" bIns="26321" anchor="ctr" compatLnSpc="0"/>
            <a:lstStyle/>
            <a:p>
              <a:pPr>
                <a:defRPr sz="1800" b="0" i="0" u="none" strike="noStrike" kern="0" cap="none" spc="0" baseline="0">
                  <a:solidFill>
                    <a:srgbClr val="000000"/>
                  </a:solidFill>
                  <a:uFillTx/>
                </a:defRPr>
              </a:pPr>
              <a:endParaRPr lang="en-GB" sz="1350" kern="0" dirty="0">
                <a:solidFill>
                  <a:srgbClr val="000000"/>
                </a:solidFill>
                <a:latin typeface="Times New Roman" pitchFamily="18"/>
                <a:ea typeface="Arial Unicode MS" pitchFamily="2"/>
                <a:cs typeface="Tahoma" pitchFamily="2"/>
              </a:endParaRPr>
            </a:p>
          </p:txBody>
        </p:sp>
        <p:sp>
          <p:nvSpPr>
            <p:cNvPr id="5" name="Freeform 5"/>
            <p:cNvSpPr/>
            <p:nvPr/>
          </p:nvSpPr>
          <p:spPr>
            <a:xfrm>
              <a:off x="2026832" y="3211140"/>
              <a:ext cx="1123970" cy="6435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50626" tIns="26321" rIns="50626" bIns="26321" anchorCtr="1" compatLnSpc="0">
              <a:spAutoFit/>
            </a:bodyPr>
            <a:lstStyle/>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CAREGIVER’S NEEDS, WELL-BEING &amp; DIFFICULTIES</a:t>
              </a:r>
            </a:p>
          </p:txBody>
        </p:sp>
        <p:sp>
          <p:nvSpPr>
            <p:cNvPr id="6" name="Freeform 6"/>
            <p:cNvSpPr/>
            <p:nvPr/>
          </p:nvSpPr>
          <p:spPr>
            <a:xfrm>
              <a:off x="5768467" y="3191866"/>
              <a:ext cx="1444365" cy="79464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CHILD’S </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NEEDS, </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WELL-BEING</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&amp;</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DIFFICULTIES</a:t>
              </a:r>
            </a:p>
          </p:txBody>
        </p:sp>
        <p:sp>
          <p:nvSpPr>
            <p:cNvPr id="7" name="Freeform 7"/>
            <p:cNvSpPr/>
            <p:nvPr/>
          </p:nvSpPr>
          <p:spPr>
            <a:xfrm>
              <a:off x="3690412" y="3329014"/>
              <a:ext cx="1667747" cy="6435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THE RELATIONSHIP</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BETWEEN</a:t>
              </a:r>
            </a:p>
            <a:p>
              <a:pPr algn="ctr">
                <a:defRPr sz="1800" b="0" i="0" u="none" strike="noStrike" kern="0" cap="none" spc="0" baseline="0">
                  <a:solidFill>
                    <a:srgbClr val="000000"/>
                  </a:solidFill>
                  <a:uFillTx/>
                </a:defRPr>
              </a:pPr>
              <a:r>
                <a:rPr lang="en-GB" sz="1400" b="1" kern="0" dirty="0">
                  <a:solidFill>
                    <a:srgbClr val="000000"/>
                  </a:solidFill>
                  <a:latin typeface="Arial" panose="020B0604020202020204" pitchFamily="34" charset="0"/>
                  <a:ea typeface="Arial Unicode MS" pitchFamily="2"/>
                  <a:cs typeface="Arial" panose="020B0604020202020204" pitchFamily="34" charset="0"/>
                </a:rPr>
                <a:t>CAREGIVER AND CHILD</a:t>
              </a:r>
            </a:p>
          </p:txBody>
        </p:sp>
        <p:sp>
          <p:nvSpPr>
            <p:cNvPr id="8" name="Freeform 8"/>
            <p:cNvSpPr/>
            <p:nvPr/>
          </p:nvSpPr>
          <p:spPr>
            <a:xfrm>
              <a:off x="1982435" y="1805591"/>
              <a:ext cx="5886612"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CC"/>
            </a:solidFill>
            <a:ln w="9528">
              <a:solidFill>
                <a:srgbClr val="FF0000"/>
              </a:solidFill>
              <a:prstDash val="solid"/>
              <a:miter/>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RISKS, STRESSORS AND VULNERABILITY FACTORS</a:t>
              </a:r>
            </a:p>
          </p:txBody>
        </p:sp>
        <p:sp>
          <p:nvSpPr>
            <p:cNvPr id="9" name="Freeform 9"/>
            <p:cNvSpPr/>
            <p:nvPr/>
          </p:nvSpPr>
          <p:spPr>
            <a:xfrm>
              <a:off x="1753945" y="5202614"/>
              <a:ext cx="5615001"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CC"/>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PROTECTIVE FACTORS AND RESOURCES</a:t>
              </a:r>
            </a:p>
          </p:txBody>
        </p:sp>
        <p:sp>
          <p:nvSpPr>
            <p:cNvPr id="18" name="Straight Connector 19"/>
            <p:cNvSpPr/>
            <p:nvPr/>
          </p:nvSpPr>
          <p:spPr>
            <a:xfrm>
              <a:off x="6474567" y="4309670"/>
              <a:ext cx="1269"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19" name="Straight Connector 21"/>
            <p:cNvSpPr/>
            <p:nvPr/>
          </p:nvSpPr>
          <p:spPr>
            <a:xfrm>
              <a:off x="2569116" y="2121786"/>
              <a:ext cx="1270"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0" name="Straight Connector 22"/>
            <p:cNvSpPr/>
            <p:nvPr/>
          </p:nvSpPr>
          <p:spPr>
            <a:xfrm>
              <a:off x="4481930" y="2119350"/>
              <a:ext cx="1270"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222A35"/>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1" name="Straight Connector 23"/>
            <p:cNvSpPr/>
            <p:nvPr/>
          </p:nvSpPr>
          <p:spPr>
            <a:xfrm>
              <a:off x="6478555" y="2125632"/>
              <a:ext cx="1269" cy="85730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24" name="Freeform 28"/>
            <p:cNvSpPr/>
            <p:nvPr/>
          </p:nvSpPr>
          <p:spPr>
            <a:xfrm>
              <a:off x="1962096" y="1221548"/>
              <a:ext cx="2401352"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DFF4D0"/>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CULTURE AND COMMUNITY</a:t>
              </a:r>
            </a:p>
          </p:txBody>
        </p:sp>
        <p:sp>
          <p:nvSpPr>
            <p:cNvPr id="25" name="Freeform 29"/>
            <p:cNvSpPr/>
            <p:nvPr/>
          </p:nvSpPr>
          <p:spPr>
            <a:xfrm>
              <a:off x="4740404" y="5693909"/>
              <a:ext cx="2628542" cy="21165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DFF4D0"/>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CULTURE AND COMMUNITY</a:t>
              </a:r>
            </a:p>
          </p:txBody>
        </p:sp>
        <p:sp>
          <p:nvSpPr>
            <p:cNvPr id="26" name="Freeform 30"/>
            <p:cNvSpPr/>
            <p:nvPr/>
          </p:nvSpPr>
          <p:spPr>
            <a:xfrm rot="16200004">
              <a:off x="450034" y="3584035"/>
              <a:ext cx="2008077" cy="4221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chemeClr val="accent5">
                <a:lumMod val="20000"/>
                <a:lumOff val="80000"/>
              </a:schemeClr>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SUPPORT  FOR CAREGIVER</a:t>
              </a:r>
            </a:p>
          </p:txBody>
        </p:sp>
        <p:sp>
          <p:nvSpPr>
            <p:cNvPr id="27" name="Freeform 31"/>
            <p:cNvSpPr/>
            <p:nvPr/>
          </p:nvSpPr>
          <p:spPr>
            <a:xfrm rot="5400013">
              <a:off x="6754549" y="3515785"/>
              <a:ext cx="2009359" cy="23244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chemeClr val="accent5">
                <a:lumMod val="20000"/>
                <a:lumOff val="80000"/>
              </a:schemeClr>
            </a:solidFill>
            <a:ln>
              <a:noFill/>
              <a:prstDash val="solid"/>
            </a:ln>
          </p:spPr>
          <p:txBody>
            <a:bodyPr lIns="50626" tIns="26321" rIns="50626" bIns="26321" anchorCtr="1" compatLnSpc="0">
              <a:spAutoFit/>
            </a:bodyPr>
            <a:lstStyle/>
            <a:p>
              <a:pPr algn="ctr">
                <a:defRPr sz="1800" b="0" i="0" u="none" strike="noStrike" kern="0" cap="none" spc="0" baseline="0">
                  <a:solidFill>
                    <a:srgbClr val="000000"/>
                  </a:solidFill>
                  <a:uFillTx/>
                </a:defRPr>
              </a:pPr>
              <a:r>
                <a:rPr lang="en-GB" sz="1600" b="1" kern="0" dirty="0">
                  <a:solidFill>
                    <a:srgbClr val="000000"/>
                  </a:solidFill>
                  <a:latin typeface="Arial" panose="020B0604020202020204" pitchFamily="34" charset="0"/>
                  <a:ea typeface="Arial Unicode MS" pitchFamily="2"/>
                  <a:cs typeface="Arial" panose="020B0604020202020204" pitchFamily="34" charset="0"/>
                </a:rPr>
                <a:t>SUPPORT FOR  CHILD</a:t>
              </a:r>
            </a:p>
          </p:txBody>
        </p:sp>
        <p:sp>
          <p:nvSpPr>
            <p:cNvPr id="32" name="Right Arrow 39"/>
            <p:cNvSpPr/>
            <p:nvPr/>
          </p:nvSpPr>
          <p:spPr>
            <a:xfrm rot="20162522">
              <a:off x="1658134" y="4017545"/>
              <a:ext cx="397263" cy="316526"/>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3" name="Curved Up Arrow 46"/>
            <p:cNvSpPr/>
            <p:nvPr/>
          </p:nvSpPr>
          <p:spPr>
            <a:xfrm flipV="1">
              <a:off x="2665540" y="2124696"/>
              <a:ext cx="3777179" cy="77016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sp>
          <p:nvSpPr>
            <p:cNvPr id="34" name="Down Arrow 47"/>
            <p:cNvSpPr/>
            <p:nvPr/>
          </p:nvSpPr>
          <p:spPr>
            <a:xfrm>
              <a:off x="1949404" y="1481688"/>
              <a:ext cx="346495" cy="317807"/>
            </a:xfrm>
            <a:custGeom>
              <a:avLst>
                <a:gd name="f0" fmla="val 11436"/>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81717"/>
            </a:solidFill>
            <a:ln w="12701">
              <a:solidFill>
                <a:srgbClr val="0D0D0D"/>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5" name="Up Arrow 48"/>
            <p:cNvSpPr/>
            <p:nvPr/>
          </p:nvSpPr>
          <p:spPr>
            <a:xfrm>
              <a:off x="7049104" y="5403013"/>
              <a:ext cx="319842" cy="275518"/>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f20 f19 1"/>
                <a:gd name="f28" fmla="*/ 21600 f21 1"/>
                <a:gd name="f29" fmla="*/ 0 f21 1"/>
                <a:gd name="f30" fmla="*/ f19 f12 1"/>
                <a:gd name="f31" fmla="*/ f20 f13 1"/>
                <a:gd name="f32" fmla="+- f24 0 f3"/>
                <a:gd name="f33" fmla="+- f25 0 f3"/>
                <a:gd name="f34" fmla="*/ f27 1 10800"/>
                <a:gd name="f35" fmla="*/ f29 1 f21"/>
                <a:gd name="f36" fmla="*/ f28 1 f21"/>
                <a:gd name="f37" fmla="*/ f26 f12 1"/>
                <a:gd name="f38" fmla="+- f20 0 f34"/>
                <a:gd name="f39" fmla="*/ f36 f13 1"/>
                <a:gd name="f40" fmla="*/ f35 f12 1"/>
                <a:gd name="f41" fmla="*/ f36 f12 1"/>
                <a:gd name="f42" fmla="*/ f38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42" r="f37" b="f39"/>
              <a:pathLst>
                <a:path w="21600" h="21600">
                  <a:moveTo>
                    <a:pt x="f19" y="f8"/>
                  </a:moveTo>
                  <a:lnTo>
                    <a:pt x="f19" y="f20"/>
                  </a:lnTo>
                  <a:lnTo>
                    <a:pt x="f7" y="f20"/>
                  </a:lnTo>
                  <a:lnTo>
                    <a:pt x="f9" y="f7"/>
                  </a:lnTo>
                  <a:lnTo>
                    <a:pt x="f8" y="f20"/>
                  </a:lnTo>
                  <a:lnTo>
                    <a:pt x="f26" y="f20"/>
                  </a:lnTo>
                  <a:lnTo>
                    <a:pt x="f26" y="f8"/>
                  </a:lnTo>
                  <a:close/>
                </a:path>
              </a:pathLst>
            </a:custGeom>
            <a:solidFill>
              <a:srgbClr val="181717"/>
            </a:solidFill>
            <a:ln w="12701">
              <a:solidFill>
                <a:srgbClr val="0D0D0D"/>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6" name="Curved Up Arrow 53"/>
            <p:cNvSpPr/>
            <p:nvPr/>
          </p:nvSpPr>
          <p:spPr>
            <a:xfrm rot="10800009" flipV="1">
              <a:off x="2667779" y="4274031"/>
              <a:ext cx="3580451" cy="857309"/>
            </a:xfrm>
            <a:custGeom>
              <a:avLst/>
              <a:gdLst>
                <a:gd name="f0" fmla="val 10800000"/>
                <a:gd name="f1" fmla="val 5400000"/>
                <a:gd name="f2" fmla="val 180"/>
                <a:gd name="f3" fmla="val w"/>
                <a:gd name="f4" fmla="val h"/>
                <a:gd name="f5" fmla="val ss"/>
                <a:gd name="f6" fmla="val 0"/>
                <a:gd name="f7" fmla="*/ 5419351 1 1725033"/>
                <a:gd name="f8" fmla="+- 0 0 5400000"/>
                <a:gd name="f9" fmla="val 25000"/>
                <a:gd name="f10" fmla="val 50000"/>
                <a:gd name="f11" fmla="+- 0 0 -360"/>
                <a:gd name="f12" fmla="+- 0 0 -180"/>
                <a:gd name="f13" fmla="+- 0 0 -90"/>
                <a:gd name="f14" fmla="abs f3"/>
                <a:gd name="f15" fmla="abs f4"/>
                <a:gd name="f16" fmla="abs f5"/>
                <a:gd name="f17" fmla="*/ f11 f0 1"/>
                <a:gd name="f18" fmla="*/ f12 f0 1"/>
                <a:gd name="f19" fmla="*/ f13 f0 1"/>
                <a:gd name="f20" fmla="?: f14 f3 1"/>
                <a:gd name="f21" fmla="?: f15 f4 1"/>
                <a:gd name="f22" fmla="?: f16 f5 1"/>
                <a:gd name="f23" fmla="*/ f17 1 f2"/>
                <a:gd name="f24" fmla="*/ f18 1 f2"/>
                <a:gd name="f25" fmla="*/ f19 1 f2"/>
                <a:gd name="f26" fmla="*/ f20 1 21600"/>
                <a:gd name="f27" fmla="*/ f21 1 21600"/>
                <a:gd name="f28" fmla="*/ 21600 f20 1"/>
                <a:gd name="f29" fmla="*/ 21600 f21 1"/>
                <a:gd name="f30" fmla="+- f23 0 f1"/>
                <a:gd name="f31" fmla="+- f24 0 f1"/>
                <a:gd name="f32" fmla="+- f25 0 f1"/>
                <a:gd name="f33" fmla="min f27 f26"/>
                <a:gd name="f34" fmla="*/ f28 1 f22"/>
                <a:gd name="f35" fmla="*/ f29 1 f22"/>
                <a:gd name="f36" fmla="val f34"/>
                <a:gd name="f37" fmla="val f35"/>
                <a:gd name="f38" fmla="*/ f6 f33 1"/>
                <a:gd name="f39" fmla="+- f37 0 f6"/>
                <a:gd name="f40" fmla="+- f36 0 f6"/>
                <a:gd name="f41" fmla="*/ f36 f33 1"/>
                <a:gd name="f42" fmla="*/ f37 f33 1"/>
                <a:gd name="f43" fmla="*/ f40 1 2"/>
                <a:gd name="f44" fmla="min f40 f39"/>
                <a:gd name="f45" fmla="*/ f39 f39 1"/>
                <a:gd name="f46" fmla="*/ f39 f33 1"/>
                <a:gd name="f47" fmla="*/ f44 f9 1"/>
                <a:gd name="f48" fmla="*/ f44 f10 1"/>
                <a:gd name="f49" fmla="*/ f47 1 100000"/>
                <a:gd name="f50" fmla="*/ f48 1 100000"/>
                <a:gd name="f51" fmla="+- f49 f50 0"/>
                <a:gd name="f52" fmla="*/ f49 f49 1"/>
                <a:gd name="f53" fmla="+- f50 0 f49"/>
                <a:gd name="f54" fmla="*/ f50 1 2"/>
                <a:gd name="f55" fmla="+- f6 f49 0"/>
                <a:gd name="f56" fmla="+- 0 0 f49"/>
                <a:gd name="f57" fmla="*/ f49 1 2"/>
                <a:gd name="f58" fmla="*/ f49 f33 1"/>
                <a:gd name="f59" fmla="*/ f51 1 4"/>
                <a:gd name="f60" fmla="+- f45 0 f52"/>
                <a:gd name="f61" fmla="*/ f53 1 2"/>
                <a:gd name="f62" fmla="+- f36 0 f54"/>
                <a:gd name="f63" fmla="+- 0 0 f57"/>
                <a:gd name="f64" fmla="+- 0 0 f56"/>
                <a:gd name="f65" fmla="*/ f55 f33 1"/>
                <a:gd name="f66" fmla="*/ f57 f33 1"/>
                <a:gd name="f67" fmla="+- f43 0 f59"/>
                <a:gd name="f68" fmla="sqrt f60"/>
                <a:gd name="f69" fmla="+- 0 0 f63"/>
                <a:gd name="f70" fmla="*/ f62 f33 1"/>
                <a:gd name="f71" fmla="*/ f67 2 1"/>
                <a:gd name="f72" fmla="+- f67 f49 0"/>
                <a:gd name="f73" fmla="*/ f68 f67 1"/>
                <a:gd name="f74" fmla="*/ f67 f33 1"/>
                <a:gd name="f75" fmla="*/ f71 f71 1"/>
                <a:gd name="f76" fmla="*/ f73 1 f39"/>
                <a:gd name="f77" fmla="+- f67 f72 0"/>
                <a:gd name="f78" fmla="+- f75 0 f52"/>
                <a:gd name="f79" fmla="+- f67 f76 0"/>
                <a:gd name="f80" fmla="+- f72 f76 0"/>
                <a:gd name="f81" fmla="+- 0 0 f76"/>
                <a:gd name="f82" fmla="*/ f77 1 2"/>
                <a:gd name="f83" fmla="sqrt f78"/>
                <a:gd name="f84" fmla="+- f79 0 f61"/>
                <a:gd name="f85" fmla="+- f80 f61 0"/>
                <a:gd name="f86" fmla="+- 0 0 f81"/>
                <a:gd name="f87" fmla="*/ f80 f33 1"/>
                <a:gd name="f88" fmla="*/ f82 f33 1"/>
                <a:gd name="f89" fmla="*/ f83 f39 1"/>
                <a:gd name="f90" fmla="at2 f64 f86"/>
                <a:gd name="f91" fmla="*/ f85 f33 1"/>
                <a:gd name="f92" fmla="*/ f84 f33 1"/>
                <a:gd name="f93" fmla="+- f90 f1 0"/>
                <a:gd name="f94" fmla="*/ f89 1 f71"/>
                <a:gd name="f95" fmla="*/ f93 f7 1"/>
                <a:gd name="f96" fmla="+- f6 f94 0"/>
                <a:gd name="f97" fmla="+- 0 0 f94"/>
                <a:gd name="f98" fmla="*/ f95 1 f0"/>
                <a:gd name="f99" fmla="+- 0 0 f97"/>
                <a:gd name="f100" fmla="*/ f96 f33 1"/>
                <a:gd name="f101" fmla="+- 0 0 f98"/>
                <a:gd name="f102" fmla="at2 f99 f69"/>
                <a:gd name="f103" fmla="val f101"/>
                <a:gd name="f104" fmla="+- f102 f1 0"/>
                <a:gd name="f105" fmla="+- 0 0 f103"/>
                <a:gd name="f106" fmla="*/ f104 f7 1"/>
                <a:gd name="f107" fmla="*/ f105 f0 1"/>
                <a:gd name="f108" fmla="*/ f106 1 f0"/>
                <a:gd name="f109" fmla="*/ f107 1 f7"/>
                <a:gd name="f110" fmla="+- 0 0 f108"/>
                <a:gd name="f111" fmla="+- f109 0 f1"/>
                <a:gd name="f112" fmla="val f110"/>
                <a:gd name="f113" fmla="+- 0 0 f112"/>
                <a:gd name="f114" fmla="+- f1 0 f111"/>
                <a:gd name="f115" fmla="*/ f113 f0 1"/>
                <a:gd name="f116" fmla="*/ f115 1 f7"/>
                <a:gd name="f117" fmla="+- f116 0 f1"/>
                <a:gd name="f118" fmla="+- f117 0 f111"/>
                <a:gd name="f119" fmla="+- f111 f117 0"/>
                <a:gd name="f120" fmla="+- f1 0 f117"/>
              </a:gdLst>
              <a:ahLst/>
              <a:cxnLst>
                <a:cxn ang="3cd4">
                  <a:pos x="hc" y="t"/>
                </a:cxn>
                <a:cxn ang="0">
                  <a:pos x="r" y="vc"/>
                </a:cxn>
                <a:cxn ang="cd4">
                  <a:pos x="hc" y="b"/>
                </a:cxn>
                <a:cxn ang="cd2">
                  <a:pos x="l" y="vc"/>
                </a:cxn>
                <a:cxn ang="f30">
                  <a:pos x="f70" y="f38"/>
                </a:cxn>
                <a:cxn ang="f30">
                  <a:pos x="f92" y="f65"/>
                </a:cxn>
                <a:cxn ang="f30">
                  <a:pos x="f66" y="f38"/>
                </a:cxn>
                <a:cxn ang="f31">
                  <a:pos x="f88" y="f42"/>
                </a:cxn>
                <a:cxn ang="f32">
                  <a:pos x="f91" y="f65"/>
                </a:cxn>
              </a:cxnLst>
              <a:rect l="f38" t="f38" r="f41" b="f42"/>
              <a:pathLst>
                <a:path stroke="0">
                  <a:moveTo>
                    <a:pt x="f70" y="f38"/>
                  </a:moveTo>
                  <a:lnTo>
                    <a:pt x="f91" y="f65"/>
                  </a:lnTo>
                  <a:lnTo>
                    <a:pt x="f87" y="f65"/>
                  </a:lnTo>
                  <a:arcTo wR="f74" hR="f46" stAng="f114" swAng="f119"/>
                  <a:arcTo wR="f74" hR="f46" stAng="f120" swAng="f118"/>
                  <a:lnTo>
                    <a:pt x="f92" y="f65"/>
                  </a:lnTo>
                  <a:close/>
                </a:path>
                <a:path stroke="0">
                  <a:moveTo>
                    <a:pt x="f74" y="f42"/>
                  </a:moveTo>
                  <a:arcTo wR="f74" hR="f46" stAng="f1" swAng="f1"/>
                  <a:lnTo>
                    <a:pt x="f58" y="f38"/>
                  </a:lnTo>
                  <a:arcTo wR="f74" hR="f46" stAng="f0" swAng="f8"/>
                  <a:close/>
                </a:path>
                <a:path fill="none">
                  <a:moveTo>
                    <a:pt x="f88" y="f100"/>
                  </a:moveTo>
                  <a:arcTo wR="f74" hR="f46" stAng="f120" swAng="f118"/>
                  <a:lnTo>
                    <a:pt x="f92" y="f65"/>
                  </a:lnTo>
                  <a:lnTo>
                    <a:pt x="f70" y="f38"/>
                  </a:lnTo>
                  <a:lnTo>
                    <a:pt x="f91" y="f65"/>
                  </a:lnTo>
                  <a:lnTo>
                    <a:pt x="f87" y="f65"/>
                  </a:lnTo>
                  <a:arcTo wR="f74" hR="f46" stAng="f114" swAng="f111"/>
                  <a:lnTo>
                    <a:pt x="f74" y="f42"/>
                  </a:lnTo>
                  <a:arcTo wR="f74" hR="f46" stAng="f1" swAng="f1"/>
                  <a:lnTo>
                    <a:pt x="f58" y="f38"/>
                  </a:lnTo>
                  <a:arcTo wR="f74" hR="f46" stAng="f0" swAng="f8"/>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000000"/>
                </a:solidFill>
                <a:latin typeface="Calibri"/>
              </a:endParaRPr>
            </a:p>
          </p:txBody>
        </p:sp>
        <p:sp>
          <p:nvSpPr>
            <p:cNvPr id="37" name="Down Arrow 47"/>
            <p:cNvSpPr/>
            <p:nvPr/>
          </p:nvSpPr>
          <p:spPr>
            <a:xfrm rot="10799991">
              <a:off x="4053760" y="1457340"/>
              <a:ext cx="309688" cy="320370"/>
            </a:xfrm>
            <a:custGeom>
              <a:avLst>
                <a:gd name="f0" fmla="val 11872"/>
                <a:gd name="f1" fmla="val 4474"/>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81717"/>
            </a:solidFill>
            <a:ln w="12701">
              <a:solidFill>
                <a:srgbClr val="0D0D0D"/>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8" name="Up Arrow 48"/>
            <p:cNvSpPr/>
            <p:nvPr/>
          </p:nvSpPr>
          <p:spPr>
            <a:xfrm rot="10799991">
              <a:off x="4697251" y="5436332"/>
              <a:ext cx="321111" cy="274236"/>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f20 f19 1"/>
                <a:gd name="f28" fmla="*/ 21600 f21 1"/>
                <a:gd name="f29" fmla="*/ 0 f21 1"/>
                <a:gd name="f30" fmla="*/ f19 f12 1"/>
                <a:gd name="f31" fmla="*/ f20 f13 1"/>
                <a:gd name="f32" fmla="+- f24 0 f3"/>
                <a:gd name="f33" fmla="+- f25 0 f3"/>
                <a:gd name="f34" fmla="*/ f27 1 10800"/>
                <a:gd name="f35" fmla="*/ f29 1 f21"/>
                <a:gd name="f36" fmla="*/ f28 1 f21"/>
                <a:gd name="f37" fmla="*/ f26 f12 1"/>
                <a:gd name="f38" fmla="+- f20 0 f34"/>
                <a:gd name="f39" fmla="*/ f36 f13 1"/>
                <a:gd name="f40" fmla="*/ f35 f12 1"/>
                <a:gd name="f41" fmla="*/ f36 f12 1"/>
                <a:gd name="f42" fmla="*/ f38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42" r="f37" b="f39"/>
              <a:pathLst>
                <a:path w="21600" h="21600">
                  <a:moveTo>
                    <a:pt x="f19" y="f8"/>
                  </a:moveTo>
                  <a:lnTo>
                    <a:pt x="f19" y="f20"/>
                  </a:lnTo>
                  <a:lnTo>
                    <a:pt x="f7" y="f20"/>
                  </a:lnTo>
                  <a:lnTo>
                    <a:pt x="f9" y="f7"/>
                  </a:lnTo>
                  <a:lnTo>
                    <a:pt x="f8" y="f20"/>
                  </a:lnTo>
                  <a:lnTo>
                    <a:pt x="f26" y="f20"/>
                  </a:lnTo>
                  <a:lnTo>
                    <a:pt x="f26" y="f8"/>
                  </a:lnTo>
                  <a:close/>
                </a:path>
              </a:pathLst>
            </a:custGeom>
            <a:solidFill>
              <a:srgbClr val="181717"/>
            </a:solidFill>
            <a:ln w="12701">
              <a:solidFill>
                <a:srgbClr val="0D0D0D"/>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39" name="Right Arrow 39"/>
            <p:cNvSpPr/>
            <p:nvPr/>
          </p:nvSpPr>
          <p:spPr>
            <a:xfrm rot="20506606">
              <a:off x="7141153" y="3092075"/>
              <a:ext cx="436609" cy="312681"/>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40" name="Right Arrow 39"/>
            <p:cNvSpPr/>
            <p:nvPr/>
          </p:nvSpPr>
          <p:spPr>
            <a:xfrm rot="11717525">
              <a:off x="1616262" y="3108500"/>
              <a:ext cx="392187" cy="313962"/>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sp>
          <p:nvSpPr>
            <p:cNvPr id="41" name="Right Arrow 39"/>
            <p:cNvSpPr/>
            <p:nvPr/>
          </p:nvSpPr>
          <p:spPr>
            <a:xfrm rot="11717525">
              <a:off x="7085865" y="3902305"/>
              <a:ext cx="472147" cy="312681"/>
            </a:xfrm>
            <a:custGeom>
              <a:avLst>
                <a:gd name="f0" fmla="val 1164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81717"/>
            </a:solidFill>
            <a:ln w="12701">
              <a:solidFill>
                <a:srgbClr val="000000"/>
              </a:solidFill>
              <a:prstDash val="solid"/>
              <a:miter/>
            </a:ln>
          </p:spPr>
          <p:txBody>
            <a:bodyPr lIns="51435" tIns="25718" rIns="51435" bIns="25718" anchor="ctr" anchorCtr="1"/>
            <a:lstStyle/>
            <a:p>
              <a:pPr algn="ctr">
                <a:defRPr sz="1800" b="0" i="0" u="none" strike="noStrike" kern="0" cap="none" spc="0" baseline="0">
                  <a:solidFill>
                    <a:srgbClr val="000000"/>
                  </a:solidFill>
                  <a:uFillTx/>
                </a:defRPr>
              </a:pPr>
              <a:endParaRPr lang="en-GB" sz="1013" kern="0">
                <a:solidFill>
                  <a:srgbClr val="FFFFFF"/>
                </a:solidFill>
                <a:latin typeface="Calibri"/>
              </a:endParaRPr>
            </a:p>
          </p:txBody>
        </p:sp>
      </p:grpSp>
      <p:sp>
        <p:nvSpPr>
          <p:cNvPr id="46" name="Straight Connector 19">
            <a:extLst>
              <a:ext uri="{FF2B5EF4-FFF2-40B4-BE49-F238E27FC236}">
                <a16:creationId xmlns:a16="http://schemas.microsoft.com/office/drawing/2014/main" id="{A1BEDF7D-4D09-4D35-AF40-4EBE8F9E9369}"/>
              </a:ext>
            </a:extLst>
          </p:cNvPr>
          <p:cNvSpPr/>
          <p:nvPr/>
        </p:nvSpPr>
        <p:spPr bwMode="auto">
          <a:xfrm>
            <a:off x="1956154" y="4488108"/>
            <a:ext cx="1578" cy="11710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7" name="Straight Connector 19">
            <a:extLst>
              <a:ext uri="{FF2B5EF4-FFF2-40B4-BE49-F238E27FC236}">
                <a16:creationId xmlns:a16="http://schemas.microsoft.com/office/drawing/2014/main" id="{6992A62F-31F2-42FF-96B9-134EB2E938F0}"/>
              </a:ext>
            </a:extLst>
          </p:cNvPr>
          <p:cNvSpPr/>
          <p:nvPr/>
        </p:nvSpPr>
        <p:spPr bwMode="auto">
          <a:xfrm>
            <a:off x="4360578" y="4444887"/>
            <a:ext cx="1578" cy="11710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8" name="Straight Connector 25">
            <a:extLst>
              <a:ext uri="{FF2B5EF4-FFF2-40B4-BE49-F238E27FC236}">
                <a16:creationId xmlns:a16="http://schemas.microsoft.com/office/drawing/2014/main" id="{55B34063-C09E-43BC-8847-ACC6A8AEFAC1}"/>
              </a:ext>
            </a:extLst>
          </p:cNvPr>
          <p:cNvSpPr/>
          <p:nvPr/>
        </p:nvSpPr>
        <p:spPr bwMode="auto">
          <a:xfrm rot="10380695">
            <a:off x="5512629" y="3567167"/>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sp>
        <p:nvSpPr>
          <p:cNvPr id="49" name="Straight Connector 25">
            <a:extLst>
              <a:ext uri="{FF2B5EF4-FFF2-40B4-BE49-F238E27FC236}">
                <a16:creationId xmlns:a16="http://schemas.microsoft.com/office/drawing/2014/main" id="{6C40D5E8-77E9-4770-A17D-D8FFF9F46A94}"/>
              </a:ext>
            </a:extLst>
          </p:cNvPr>
          <p:cNvSpPr/>
          <p:nvPr/>
        </p:nvSpPr>
        <p:spPr bwMode="auto">
          <a:xfrm rot="10380695">
            <a:off x="2885832" y="3539430"/>
            <a:ext cx="351015" cy="4571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57">
            <a:solidFill>
              <a:srgbClr val="000000"/>
            </a:solidFill>
            <a:prstDash val="solid"/>
            <a:miter/>
            <a:headEnd type="arrow"/>
            <a:tailEnd type="arrow"/>
          </a:ln>
        </p:spPr>
        <p:txBody>
          <a:bodyPr lIns="50626" tIns="26321" rIns="50626" bIns="26321" compatLnSpc="0"/>
          <a:lstStyle/>
          <a:p>
            <a:pPr>
              <a:defRPr sz="1800" b="0" i="0" u="none" strike="noStrike" kern="0" cap="none" spc="0" baseline="0">
                <a:solidFill>
                  <a:srgbClr val="000000"/>
                </a:solidFill>
                <a:uFillTx/>
              </a:defRPr>
            </a:pPr>
            <a:endParaRPr lang="en-GB" sz="1350" kern="0">
              <a:solidFill>
                <a:srgbClr val="000000"/>
              </a:solidFill>
              <a:latin typeface="Times New Roman" pitchFamily="18"/>
              <a:ea typeface="Arial Unicode MS" pitchFamily="2"/>
              <a:cs typeface="Tahoma" pitchFamily="2"/>
            </a:endParaRPr>
          </a:p>
        </p:txBody>
      </p:sp>
      <p:cxnSp>
        <p:nvCxnSpPr>
          <p:cNvPr id="50" name="Connector: Curved 49">
            <a:extLst>
              <a:ext uri="{FF2B5EF4-FFF2-40B4-BE49-F238E27FC236}">
                <a16:creationId xmlns:a16="http://schemas.microsoft.com/office/drawing/2014/main" id="{43EDC74E-EF82-492B-A011-8D298719BFAC}"/>
              </a:ext>
            </a:extLst>
          </p:cNvPr>
          <p:cNvCxnSpPr>
            <a:cxnSpLocks/>
            <a:endCxn id="24" idx="3"/>
          </p:cNvCxnSpPr>
          <p:nvPr/>
        </p:nvCxnSpPr>
        <p:spPr>
          <a:xfrm rot="5400000" flipH="1" flipV="1">
            <a:off x="106275" y="894313"/>
            <a:ext cx="1599259" cy="621048"/>
          </a:xfrm>
          <a:prstGeom prst="curvedConnector2">
            <a:avLst/>
          </a:prstGeom>
          <a:ln>
            <a:headEnd type="triangle"/>
            <a:tailEnd type="triangle"/>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8511F315-1AA1-46F2-8F7A-37F6FEC3C940}"/>
              </a:ext>
            </a:extLst>
          </p:cNvPr>
          <p:cNvCxnSpPr>
            <a:cxnSpLocks/>
            <a:stCxn id="25" idx="1"/>
          </p:cNvCxnSpPr>
          <p:nvPr/>
        </p:nvCxnSpPr>
        <p:spPr>
          <a:xfrm flipV="1">
            <a:off x="7941423" y="5015886"/>
            <a:ext cx="602386" cy="1498570"/>
          </a:xfrm>
          <a:prstGeom prst="curvedConnector2">
            <a:avLst/>
          </a:prstGeom>
          <a:ln>
            <a:headEnd type="triangle"/>
            <a:tailEnd type="triangle"/>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1E6253E-B4CB-42AF-8B98-A0381213CE62}"/>
              </a:ext>
            </a:extLst>
          </p:cNvPr>
          <p:cNvSpPr/>
          <p:nvPr/>
        </p:nvSpPr>
        <p:spPr>
          <a:xfrm>
            <a:off x="297129" y="6127774"/>
            <a:ext cx="4572000" cy="523220"/>
          </a:xfrm>
          <a:prstGeom prst="rect">
            <a:avLst/>
          </a:prstGeom>
        </p:spPr>
        <p:txBody>
          <a:bodyPr>
            <a:spAutoFit/>
          </a:bodyPr>
          <a:lstStyle/>
          <a:p>
            <a:r>
              <a:rPr lang="en-GB" sz="1400" dirty="0">
                <a:latin typeface="Arial" panose="020B0604020202020204" pitchFamily="34" charset="0"/>
                <a:cs typeface="Arial" panose="020B0604020202020204" pitchFamily="34" charset="0"/>
              </a:rPr>
              <a:t>Mainstone, 2014 adapted from Crossing Bridges 1998 &amp; </a:t>
            </a:r>
            <a:r>
              <a:rPr lang="en-GB" sz="1400" dirty="0" err="1">
                <a:latin typeface="Arial" panose="020B0604020202020204" pitchFamily="34" charset="0"/>
                <a:cs typeface="Arial" panose="020B0604020202020204" pitchFamily="34" charset="0"/>
              </a:rPr>
              <a:t>Falkov</a:t>
            </a:r>
            <a:r>
              <a:rPr lang="en-GB" sz="1400" dirty="0">
                <a:latin typeface="Arial" panose="020B0604020202020204" pitchFamily="34" charset="0"/>
                <a:cs typeface="Arial" panose="020B0604020202020204" pitchFamily="34" charset="0"/>
              </a:rPr>
              <a:t>, 2012</a:t>
            </a:r>
          </a:p>
        </p:txBody>
      </p:sp>
    </p:spTree>
    <p:extLst>
      <p:ext uri="{BB962C8B-B14F-4D97-AF65-F5344CB8AC3E}">
        <p14:creationId xmlns:p14="http://schemas.microsoft.com/office/powerpoint/2010/main" val="3131196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Rectangle 2">
            <a:extLst>
              <a:ext uri="{FF2B5EF4-FFF2-40B4-BE49-F238E27FC236}">
                <a16:creationId xmlns:a16="http://schemas.microsoft.com/office/drawing/2014/main" id="{E79808CE-FC63-4511-B438-6D30EC8F6BC3}"/>
              </a:ext>
            </a:extLst>
          </p:cNvPr>
          <p:cNvSpPr>
            <a:spLocks noGrp="1" noChangeArrowheads="1"/>
          </p:cNvSpPr>
          <p:nvPr>
            <p:ph type="title"/>
          </p:nvPr>
        </p:nvSpPr>
        <p:spPr>
          <a:xfrm>
            <a:off x="622335" y="2745736"/>
            <a:ext cx="2774103" cy="1366528"/>
          </a:xfrm>
          <a:solidFill>
            <a:srgbClr val="00B050">
              <a:alpha val="50000"/>
            </a:srgbClr>
          </a:solidFill>
          <a:ln w="25400" cap="sq">
            <a:solidFill>
              <a:schemeClr val="tx1"/>
            </a:solidFill>
            <a:miter lim="800000"/>
          </a:ln>
        </p:spPr>
        <p:txBody>
          <a:bodyPr>
            <a:normAutofit/>
          </a:bodyPr>
          <a:lstStyle/>
          <a:p>
            <a:r>
              <a:rPr lang="en-GB" altLang="en-US" sz="2800" dirty="0">
                <a:latin typeface="Arial" panose="020B0604020202020204" pitchFamily="34" charset="0"/>
                <a:cs typeface="Arial" panose="020B0604020202020204" pitchFamily="34" charset="0"/>
              </a:rPr>
              <a:t>THE ANCHOR PRINCIPLES</a:t>
            </a:r>
          </a:p>
        </p:txBody>
      </p:sp>
      <p:sp>
        <p:nvSpPr>
          <p:cNvPr id="35843" name="Rectangle 3">
            <a:extLst>
              <a:ext uri="{FF2B5EF4-FFF2-40B4-BE49-F238E27FC236}">
                <a16:creationId xmlns:a16="http://schemas.microsoft.com/office/drawing/2014/main" id="{AAD32691-6EF0-438D-B327-2E122917A0ED}"/>
              </a:ext>
            </a:extLst>
          </p:cNvPr>
          <p:cNvSpPr>
            <a:spLocks noGrp="1" noChangeArrowheads="1"/>
          </p:cNvSpPr>
          <p:nvPr>
            <p:ph idx="1"/>
          </p:nvPr>
        </p:nvSpPr>
        <p:spPr>
          <a:xfrm>
            <a:off x="4117227" y="168355"/>
            <a:ext cx="4895840" cy="6696744"/>
          </a:xfrm>
        </p:spPr>
        <p:txBody>
          <a:bodyPr vert="horz" lIns="91440" tIns="45720" rIns="91440" bIns="45720" rtlCol="0" anchor="ctr">
            <a:normAutofit/>
          </a:bodyPr>
          <a:lstStyle/>
          <a:p>
            <a:pPr marL="171450" lvl="1" indent="6350">
              <a:lnSpc>
                <a:spcPct val="90000"/>
              </a:lnSpc>
              <a:buNone/>
              <a:defRPr/>
            </a:pPr>
            <a:r>
              <a:rPr lang="en-GB" sz="2500" dirty="0">
                <a:solidFill>
                  <a:schemeClr val="bg1"/>
                </a:solidFill>
                <a:latin typeface="Arial" panose="020B0604020202020204" pitchFamily="34" charset="0"/>
                <a:cs typeface="Arial" panose="020B0604020202020204" pitchFamily="34" charset="0"/>
              </a:rPr>
              <a:t>Set out a five-question framework for critical thinking ensuring  that assessment is firmly anchored to analysis at all stages:</a:t>
            </a:r>
            <a:endParaRPr lang="en-US" sz="2500" dirty="0">
              <a:solidFill>
                <a:schemeClr val="bg1"/>
              </a:solidFill>
              <a:latin typeface="Arial" panose="020B0604020202020204" pitchFamily="34" charset="0"/>
              <a:cs typeface="Arial" panose="020B0604020202020204" pitchFamily="34" charset="0"/>
            </a:endParaRPr>
          </a:p>
          <a:p>
            <a:pPr marL="171450" lvl="1" indent="6350">
              <a:lnSpc>
                <a:spcPct val="90000"/>
              </a:lnSpc>
              <a:buNone/>
              <a:defRPr/>
            </a:pPr>
            <a:endParaRPr lang="en-GB" sz="2500" dirty="0">
              <a:solidFill>
                <a:schemeClr val="bg1"/>
              </a:solidFill>
              <a:latin typeface="Arial" panose="020B0604020202020204" pitchFamily="34" charset="0"/>
              <a:cs typeface="Arial" panose="020B0604020202020204" pitchFamily="34" charset="0"/>
            </a:endParaRPr>
          </a:p>
          <a:p>
            <a:pPr marL="514350" indent="-514350">
              <a:lnSpc>
                <a:spcPct val="90000"/>
              </a:lnSpc>
              <a:buFont typeface="+mj-lt"/>
              <a:buAutoNum type="arabicPeriod"/>
            </a:pPr>
            <a:r>
              <a:rPr lang="en-GB" sz="2500" dirty="0">
                <a:solidFill>
                  <a:schemeClr val="bg1"/>
                </a:solidFill>
                <a:latin typeface="Arial" panose="020B0604020202020204" pitchFamily="34" charset="0"/>
                <a:cs typeface="Arial" panose="020B0604020202020204" pitchFamily="34" charset="0"/>
              </a:rPr>
              <a:t>What is the assessment for</a:t>
            </a:r>
          </a:p>
          <a:p>
            <a:pPr marL="514350" indent="-514350">
              <a:lnSpc>
                <a:spcPct val="90000"/>
              </a:lnSpc>
              <a:buFont typeface="+mj-lt"/>
              <a:buAutoNum type="arabicPeriod"/>
            </a:pPr>
            <a:r>
              <a:rPr lang="en-GB" sz="2500" b="1" dirty="0">
                <a:solidFill>
                  <a:schemeClr val="bg1"/>
                </a:solidFill>
                <a:latin typeface="Arial" panose="020B0604020202020204" pitchFamily="34" charset="0"/>
                <a:cs typeface="Arial" panose="020B0604020202020204" pitchFamily="34" charset="0"/>
              </a:rPr>
              <a:t>What’s the story?</a:t>
            </a:r>
          </a:p>
          <a:p>
            <a:pPr marL="514350" indent="-514350">
              <a:lnSpc>
                <a:spcPct val="90000"/>
              </a:lnSpc>
              <a:buFont typeface="+mj-lt"/>
              <a:buAutoNum type="arabicPeriod"/>
            </a:pPr>
            <a:r>
              <a:rPr lang="en-GB" sz="2500" b="1" dirty="0">
                <a:solidFill>
                  <a:schemeClr val="bg1"/>
                </a:solidFill>
                <a:latin typeface="Arial" panose="020B0604020202020204" pitchFamily="34" charset="0"/>
                <a:cs typeface="Arial" panose="020B0604020202020204" pitchFamily="34" charset="0"/>
              </a:rPr>
              <a:t>What does the story mean?</a:t>
            </a:r>
          </a:p>
          <a:p>
            <a:pPr marL="514350" indent="-514350">
              <a:lnSpc>
                <a:spcPct val="90000"/>
              </a:lnSpc>
              <a:buFont typeface="+mj-lt"/>
              <a:buAutoNum type="arabicPeriod"/>
            </a:pPr>
            <a:r>
              <a:rPr lang="en-GB" sz="2500" dirty="0">
                <a:solidFill>
                  <a:schemeClr val="bg1"/>
                </a:solidFill>
                <a:latin typeface="Arial" panose="020B0604020202020204" pitchFamily="34" charset="0"/>
                <a:cs typeface="Arial" panose="020B0604020202020204" pitchFamily="34" charset="0"/>
              </a:rPr>
              <a:t>What needs to happen?</a:t>
            </a:r>
          </a:p>
          <a:p>
            <a:pPr marL="514350" indent="-514350">
              <a:lnSpc>
                <a:spcPct val="90000"/>
              </a:lnSpc>
              <a:buFont typeface="+mj-lt"/>
              <a:buAutoNum type="arabicPeriod"/>
            </a:pPr>
            <a:r>
              <a:rPr lang="en-GB" sz="2500" dirty="0">
                <a:solidFill>
                  <a:schemeClr val="bg1"/>
                </a:solidFill>
                <a:latin typeface="Arial" panose="020B0604020202020204" pitchFamily="34" charset="0"/>
                <a:cs typeface="Arial" panose="020B0604020202020204" pitchFamily="34" charset="0"/>
              </a:rPr>
              <a:t>How will we know we’re making progress?</a:t>
            </a:r>
          </a:p>
          <a:p>
            <a:pPr marL="171450" lvl="1" indent="6350">
              <a:lnSpc>
                <a:spcPct val="90000"/>
              </a:lnSpc>
              <a:buNone/>
              <a:defRPr/>
            </a:pPr>
            <a:endParaRPr lang="en-GB" sz="1900" dirty="0">
              <a:solidFill>
                <a:schemeClr val="bg1"/>
              </a:solidFill>
              <a:latin typeface="Arial" panose="020B0604020202020204" pitchFamily="34" charset="0"/>
              <a:cs typeface="Arial" panose="020B0604020202020204" pitchFamily="34" charset="0"/>
            </a:endParaRPr>
          </a:p>
          <a:p>
            <a:pPr marL="171450" lvl="1" indent="6350">
              <a:lnSpc>
                <a:spcPct val="90000"/>
              </a:lnSpc>
              <a:buFontTx/>
              <a:buNone/>
              <a:defRPr/>
            </a:pPr>
            <a:endParaRPr lang="en-GB" sz="1900" i="1" dirty="0">
              <a:solidFill>
                <a:schemeClr val="bg1"/>
              </a:solidFill>
              <a:latin typeface="Arial" panose="020B0604020202020204" pitchFamily="34" charset="0"/>
              <a:cs typeface="Arial" panose="020B0604020202020204" pitchFamily="34" charset="0"/>
            </a:endParaRPr>
          </a:p>
          <a:p>
            <a:pPr marL="171450" lvl="1" indent="6350">
              <a:lnSpc>
                <a:spcPct val="90000"/>
              </a:lnSpc>
              <a:buFontTx/>
              <a:buNone/>
              <a:defRPr/>
            </a:pPr>
            <a:r>
              <a:rPr lang="en-GB" sz="1400" dirty="0">
                <a:solidFill>
                  <a:schemeClr val="bg1"/>
                </a:solidFill>
                <a:latin typeface="Arial" panose="020B0604020202020204" pitchFamily="34" charset="0"/>
                <a:cs typeface="Arial" panose="020B0604020202020204" pitchFamily="34" charset="0"/>
              </a:rPr>
              <a:t>Brown, Moore and Turney, 2011</a:t>
            </a:r>
          </a:p>
        </p:txBody>
      </p:sp>
    </p:spTree>
    <p:extLst>
      <p:ext uri="{BB962C8B-B14F-4D97-AF65-F5344CB8AC3E}">
        <p14:creationId xmlns:p14="http://schemas.microsoft.com/office/powerpoint/2010/main" val="3406587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7210BA5-4B0C-4208-A2A0-8CB6E1801E83}"/>
              </a:ext>
            </a:extLst>
          </p:cNvPr>
          <p:cNvSpPr>
            <a:spLocks noGrp="1" noChangeArrowheads="1"/>
          </p:cNvSpPr>
          <p:nvPr>
            <p:ph type="ctrTitle"/>
          </p:nvPr>
        </p:nvSpPr>
        <p:spPr>
          <a:xfrm>
            <a:off x="683568" y="1052736"/>
            <a:ext cx="7772400" cy="1470025"/>
          </a:xfrm>
        </p:spPr>
        <p:txBody>
          <a:bodyPr/>
          <a:lstStyle/>
          <a:p>
            <a:r>
              <a:rPr lang="en-GB" altLang="en-US" b="1" dirty="0">
                <a:latin typeface="Arial" panose="020B0604020202020204" pitchFamily="34" charset="0"/>
                <a:cs typeface="Arial" panose="020B0604020202020204" pitchFamily="34" charset="0"/>
              </a:rPr>
              <a:t>Part Three</a:t>
            </a:r>
          </a:p>
        </p:txBody>
      </p:sp>
      <p:sp>
        <p:nvSpPr>
          <p:cNvPr id="33795" name="Subtitle 2">
            <a:extLst>
              <a:ext uri="{FF2B5EF4-FFF2-40B4-BE49-F238E27FC236}">
                <a16:creationId xmlns:a16="http://schemas.microsoft.com/office/drawing/2014/main" id="{75E9ED66-B482-48E0-998E-7887FD1399EE}"/>
              </a:ext>
            </a:extLst>
          </p:cNvPr>
          <p:cNvSpPr>
            <a:spLocks noGrp="1" noChangeArrowheads="1"/>
          </p:cNvSpPr>
          <p:nvPr>
            <p:ph type="subTitle" idx="1"/>
          </p:nvPr>
        </p:nvSpPr>
        <p:spPr>
          <a:xfrm>
            <a:off x="467544" y="3886200"/>
            <a:ext cx="7990656" cy="1752600"/>
          </a:xfrm>
        </p:spPr>
        <p:txBody>
          <a:bodyPr>
            <a:normAutofit/>
          </a:bodyPr>
          <a:lstStyle/>
          <a:p>
            <a:r>
              <a:rPr lang="en-GB" altLang="en-US" sz="3600" b="1" dirty="0">
                <a:solidFill>
                  <a:schemeClr val="tx1"/>
                </a:solidFill>
                <a:latin typeface="Arial" panose="020B0604020202020204" pitchFamily="34" charset="0"/>
                <a:cs typeface="Arial" panose="020B0604020202020204" pitchFamily="34" charset="0"/>
              </a:rPr>
              <a:t>Person-centred plans</a:t>
            </a:r>
          </a:p>
        </p:txBody>
      </p:sp>
    </p:spTree>
    <p:extLst>
      <p:ext uri="{BB962C8B-B14F-4D97-AF65-F5344CB8AC3E}">
        <p14:creationId xmlns:p14="http://schemas.microsoft.com/office/powerpoint/2010/main" val="3934512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Rectangle 256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78" name="Rectangle 7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a:extLst>
              <a:ext uri="{FF2B5EF4-FFF2-40B4-BE49-F238E27FC236}">
                <a16:creationId xmlns:a16="http://schemas.microsoft.com/office/drawing/2014/main" id="{1BE61AB4-6B39-4914-93AC-30EFC7A6D67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defRPr/>
            </a:pPr>
            <a:r>
              <a:rPr lang="en-US" altLang="en-US" sz="4000" kern="1200" dirty="0">
                <a:solidFill>
                  <a:schemeClr val="bg1"/>
                </a:solidFill>
                <a:latin typeface="Arial" panose="020B0604020202020204" pitchFamily="34" charset="0"/>
                <a:cs typeface="Arial" panose="020B0604020202020204" pitchFamily="34" charset="0"/>
              </a:rPr>
              <a:t>The permanence framework</a:t>
            </a:r>
          </a:p>
        </p:txBody>
      </p:sp>
      <p:sp>
        <p:nvSpPr>
          <p:cNvPr id="25605" name="Slide Number Placeholder 1">
            <a:extLst>
              <a:ext uri="{FF2B5EF4-FFF2-40B4-BE49-F238E27FC236}">
                <a16:creationId xmlns:a16="http://schemas.microsoft.com/office/drawing/2014/main" id="{16AF940B-992A-49EB-9052-6C4B968A0A2E}"/>
              </a:ext>
            </a:extLst>
          </p:cNvPr>
          <p:cNvSpPr>
            <a:spLocks noGrp="1"/>
          </p:cNvSpPr>
          <p:nvPr>
            <p:ph type="sldNum" sz="quarter" idx="12"/>
          </p:nvPr>
        </p:nvSpPr>
        <p:spPr bwMode="auto">
          <a:xfrm>
            <a:off x="6457950" y="6356350"/>
            <a:ext cx="2057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rgbClr val="E64135"/>
              </a:buClr>
              <a:buSzPct val="70000"/>
              <a:buFont typeface="Verdana" panose="020B0604030504040204" pitchFamily="34" charset="0"/>
              <a:buChar char="›"/>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E64135"/>
              </a:buClr>
              <a:buSzPct val="60000"/>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5F5F5F"/>
              </a:buClr>
              <a:buSzPct val="60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5F5F5F"/>
              </a:buClr>
              <a:buSzPct val="80000"/>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9pPr>
          </a:lstStyle>
          <a:p>
            <a:pPr>
              <a:spcBef>
                <a:spcPct val="0"/>
              </a:spcBef>
              <a:buClrTx/>
              <a:buSzTx/>
              <a:buFontTx/>
              <a:buNone/>
            </a:pPr>
            <a:fld id="{56C4236E-FC25-4D48-86BC-DEF22D5E4D2A}" type="slidenum">
              <a:rPr lang="en-US" altLang="en-US" sz="1200" smtClean="0">
                <a:solidFill>
                  <a:schemeClr val="tx1">
                    <a:tint val="75000"/>
                  </a:schemeClr>
                </a:solidFill>
                <a:latin typeface="+mn-lt"/>
                <a:ea typeface="+mn-ea"/>
              </a:rPr>
              <a:pPr>
                <a:spcBef>
                  <a:spcPct val="0"/>
                </a:spcBef>
                <a:buClrTx/>
                <a:buSzTx/>
                <a:buFontTx/>
                <a:buNone/>
              </a:pPr>
              <a:t>47</a:t>
            </a:fld>
            <a:endParaRPr lang="en-US" altLang="en-US" sz="1200">
              <a:solidFill>
                <a:schemeClr val="tx1">
                  <a:tint val="75000"/>
                </a:schemeClr>
              </a:solidFill>
              <a:latin typeface="+mn-lt"/>
              <a:ea typeface="+mn-ea"/>
            </a:endParaRPr>
          </a:p>
        </p:txBody>
      </p:sp>
      <p:graphicFrame>
        <p:nvGraphicFramePr>
          <p:cNvPr id="7" name="Content Placeholder 6">
            <a:extLst>
              <a:ext uri="{FF2B5EF4-FFF2-40B4-BE49-F238E27FC236}">
                <a16:creationId xmlns:a16="http://schemas.microsoft.com/office/drawing/2014/main" id="{3E003A55-974B-4C4C-B170-CE4FE5033E80}"/>
              </a:ext>
            </a:extLst>
          </p:cNvPr>
          <p:cNvGraphicFramePr>
            <a:graphicFrameLocks noGrp="1"/>
          </p:cNvGraphicFramePr>
          <p:nvPr>
            <p:ph idx="1"/>
            <p:extLst>
              <p:ext uri="{D42A27DB-BD31-4B8C-83A1-F6EECF244321}">
                <p14:modId xmlns:p14="http://schemas.microsoft.com/office/powerpoint/2010/main" val="789461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3446071"/>
      </p:ext>
    </p:extLst>
  </p:cSld>
  <p:clrMapOvr>
    <a:masterClrMapping/>
  </p:clrMapOvr>
  <p:transition spd="slow" advTm="6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04BE81A-C165-44E1-8E96-BF8043B8AD16}"/>
              </a:ext>
            </a:extLst>
          </p:cNvPr>
          <p:cNvSpPr>
            <a:spLocks noGrp="1"/>
          </p:cNvSpPr>
          <p:nvPr>
            <p:ph type="title"/>
          </p:nvPr>
        </p:nvSpPr>
        <p:spPr>
          <a:xfrm>
            <a:off x="622335" y="2745736"/>
            <a:ext cx="2774103" cy="1366528"/>
          </a:xfrm>
          <a:solidFill>
            <a:srgbClr val="00B050">
              <a:alpha val="49804"/>
            </a:srgbClr>
          </a:solidFill>
          <a:ln w="25400" cap="sq">
            <a:solidFill>
              <a:schemeClr val="tx1"/>
            </a:solidFill>
            <a:miter lim="800000"/>
          </a:ln>
        </p:spPr>
        <p:txBody>
          <a:bodyPr>
            <a:normAutofit/>
          </a:bodyPr>
          <a:lstStyle/>
          <a:p>
            <a:r>
              <a:rPr lang="en-GB" sz="2800" dirty="0">
                <a:latin typeface="Arial" panose="020B0604020202020204" pitchFamily="34" charset="0"/>
                <a:cs typeface="Arial" panose="020B0604020202020204" pitchFamily="34" charset="0"/>
              </a:rPr>
              <a:t>?</a:t>
            </a:r>
          </a:p>
        </p:txBody>
      </p:sp>
      <p:sp>
        <p:nvSpPr>
          <p:cNvPr id="5" name="Content Placeholder 4">
            <a:extLst>
              <a:ext uri="{FF2B5EF4-FFF2-40B4-BE49-F238E27FC236}">
                <a16:creationId xmlns:a16="http://schemas.microsoft.com/office/drawing/2014/main" id="{F6EF130F-E8C1-4B1B-A876-F645F56BC637}"/>
              </a:ext>
            </a:extLst>
          </p:cNvPr>
          <p:cNvSpPr>
            <a:spLocks noGrp="1"/>
          </p:cNvSpPr>
          <p:nvPr>
            <p:ph idx="1"/>
          </p:nvPr>
        </p:nvSpPr>
        <p:spPr>
          <a:xfrm>
            <a:off x="4283968" y="802638"/>
            <a:ext cx="4309440" cy="6055362"/>
          </a:xfrm>
        </p:spPr>
        <p:txBody>
          <a:bodyPr vert="horz" lIns="91440" tIns="45720" rIns="91440" bIns="45720" rtlCol="0" anchor="ctr">
            <a:normAutofit/>
          </a:bodyPr>
          <a:lstStyle/>
          <a:p>
            <a:r>
              <a:rPr lang="en-GB" sz="2500" dirty="0">
                <a:solidFill>
                  <a:schemeClr val="bg1"/>
                </a:solidFill>
                <a:latin typeface="Arial" panose="020B0604020202020204" pitchFamily="34" charset="0"/>
                <a:cs typeface="Arial" panose="020B0604020202020204" pitchFamily="34" charset="0"/>
              </a:rPr>
              <a:t>Why do we create plans that are not child-centred?</a:t>
            </a:r>
            <a:endParaRPr lang="en-US" sz="2500" dirty="0">
              <a:solidFill>
                <a:schemeClr val="bg1"/>
              </a:solidFill>
              <a:latin typeface="Arial" panose="020B0604020202020204" pitchFamily="34" charset="0"/>
              <a:cs typeface="Arial" panose="020B0604020202020204" pitchFamily="34" charset="0"/>
            </a:endParaRPr>
          </a:p>
          <a:p>
            <a:r>
              <a:rPr lang="en-GB" sz="2500" dirty="0">
                <a:solidFill>
                  <a:schemeClr val="bg1"/>
                </a:solidFill>
                <a:latin typeface="Arial" panose="020B0604020202020204" pitchFamily="34" charset="0"/>
                <a:cs typeface="Arial" panose="020B0604020202020204" pitchFamily="34" charset="0"/>
              </a:rPr>
              <a:t>What gets in the way of engaging children in planning processes?</a:t>
            </a:r>
          </a:p>
          <a:p>
            <a:endParaRPr lang="en-GB" sz="2100" dirty="0">
              <a:solidFill>
                <a:schemeClr val="bg1"/>
              </a:solidFill>
            </a:endParaRPr>
          </a:p>
        </p:txBody>
      </p:sp>
      <p:sp>
        <p:nvSpPr>
          <p:cNvPr id="6" name="Rectangle 5">
            <a:extLst>
              <a:ext uri="{FF2B5EF4-FFF2-40B4-BE49-F238E27FC236}">
                <a16:creationId xmlns:a16="http://schemas.microsoft.com/office/drawing/2014/main" id="{30F154AC-B54C-4B97-9A6C-F779AE17831A}"/>
              </a:ext>
            </a:extLst>
          </p:cNvPr>
          <p:cNvSpPr/>
          <p:nvPr/>
        </p:nvSpPr>
        <p:spPr>
          <a:xfrm>
            <a:off x="611560" y="1844824"/>
            <a:ext cx="8260890" cy="2985433"/>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‘Give due considerations to the child’s preferences and ensure that where these cannot be acted upon, there is a clear rationale for that. Keep the child and their families informed and communicate clearly, openly and sensitively any decisions regarding their future.’ </a:t>
            </a:r>
          </a:p>
          <a:p>
            <a:pPr algn="just"/>
            <a:r>
              <a:rPr lang="en-GB" sz="2000" dirty="0">
                <a:solidFill>
                  <a:srgbClr val="FFFF99"/>
                </a:solidFill>
                <a:latin typeface="Arial" panose="020B0604020202020204" pitchFamily="34" charset="0"/>
                <a:cs typeface="Arial" panose="020B0604020202020204" pitchFamily="34" charset="0"/>
              </a:rPr>
              <a:t>K&amp;SS:AP (2016) 3) Help children find permanence</a:t>
            </a:r>
            <a:endParaRPr lang="en-GB" sz="2800" dirty="0">
              <a:solidFill>
                <a:srgbClr val="FFFF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26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323528" y="188640"/>
            <a:ext cx="8712968" cy="850900"/>
          </a:xfrm>
        </p:spPr>
        <p:txBody>
          <a:bodyPr>
            <a:normAutofit/>
          </a:bodyPr>
          <a:lstStyle/>
          <a:p>
            <a:pPr algn="ctr" eaLnBrk="1" hangingPunct="1"/>
            <a:r>
              <a:rPr lang="en-GB" sz="2800" b="1" dirty="0">
                <a:latin typeface="Arial" panose="020B0604020202020204" pitchFamily="34" charset="0"/>
                <a:cs typeface="Arial" panose="020B0604020202020204" pitchFamily="34" charset="0"/>
              </a:rPr>
              <a:t>Barriers to maintaining a focus on the child </a:t>
            </a:r>
          </a:p>
        </p:txBody>
      </p:sp>
      <p:graphicFrame>
        <p:nvGraphicFramePr>
          <p:cNvPr id="5" name="Table 4"/>
          <p:cNvGraphicFramePr>
            <a:graphicFrameLocks noGrp="1"/>
          </p:cNvGraphicFramePr>
          <p:nvPr>
            <p:extLst>
              <p:ext uri="{D42A27DB-BD31-4B8C-83A1-F6EECF244321}">
                <p14:modId xmlns:p14="http://schemas.microsoft.com/office/powerpoint/2010/main" val="1740750562"/>
              </p:ext>
            </p:extLst>
          </p:nvPr>
        </p:nvGraphicFramePr>
        <p:xfrm>
          <a:off x="323528" y="908720"/>
          <a:ext cx="8425185" cy="5996950"/>
        </p:xfrm>
        <a:graphic>
          <a:graphicData uri="http://schemas.openxmlformats.org/drawingml/2006/table">
            <a:tbl>
              <a:tblPr/>
              <a:tblGrid>
                <a:gridCol w="2656109">
                  <a:extLst>
                    <a:ext uri="{9D8B030D-6E8A-4147-A177-3AD203B41FA5}">
                      <a16:colId xmlns:a16="http://schemas.microsoft.com/office/drawing/2014/main" val="20000"/>
                    </a:ext>
                  </a:extLst>
                </a:gridCol>
                <a:gridCol w="2884538">
                  <a:extLst>
                    <a:ext uri="{9D8B030D-6E8A-4147-A177-3AD203B41FA5}">
                      <a16:colId xmlns:a16="http://schemas.microsoft.com/office/drawing/2014/main" val="20001"/>
                    </a:ext>
                  </a:extLst>
                </a:gridCol>
                <a:gridCol w="2884538">
                  <a:extLst>
                    <a:ext uri="{9D8B030D-6E8A-4147-A177-3AD203B41FA5}">
                      <a16:colId xmlns:a16="http://schemas.microsoft.com/office/drawing/2014/main" val="20002"/>
                    </a:ext>
                  </a:extLst>
                </a:gridCol>
              </a:tblGrid>
              <a:tr h="447946">
                <a:tc>
                  <a:txBody>
                    <a:bodyPr/>
                    <a:lstStyle/>
                    <a:p>
                      <a:pPr>
                        <a:lnSpc>
                          <a:spcPct val="150000"/>
                        </a:lnSpc>
                        <a:spcBef>
                          <a:spcPts val="1200"/>
                        </a:spcBef>
                        <a:spcAft>
                          <a:spcPts val="600"/>
                        </a:spcAft>
                      </a:pPr>
                      <a:r>
                        <a:rPr lang="en-GB" sz="2000" b="0" dirty="0">
                          <a:latin typeface="Arial" panose="020B0604020202020204" pitchFamily="34" charset="0"/>
                          <a:ea typeface="Calibri"/>
                          <a:cs typeface="Arial" panose="020B0604020202020204" pitchFamily="34" charset="0"/>
                        </a:rPr>
                        <a:t>Organisational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600"/>
                        </a:spcAft>
                      </a:pPr>
                      <a:r>
                        <a:rPr lang="en-GB" sz="2000" b="0" dirty="0">
                          <a:latin typeface="Arial" panose="020B0604020202020204" pitchFamily="34" charset="0"/>
                          <a:ea typeface="Calibri"/>
                          <a:cs typeface="Arial" panose="020B0604020202020204" pitchFamily="34" charset="0"/>
                        </a:rPr>
                        <a:t>Interpersonal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Bef>
                          <a:spcPts val="1200"/>
                        </a:spcBef>
                        <a:spcAft>
                          <a:spcPts val="600"/>
                        </a:spcAft>
                      </a:pPr>
                      <a:r>
                        <a:rPr lang="en-GB" sz="2000" b="0" dirty="0">
                          <a:latin typeface="Arial" panose="020B0604020202020204" pitchFamily="34" charset="0"/>
                          <a:ea typeface="Calibri"/>
                          <a:cs typeface="Arial" panose="020B0604020202020204" pitchFamily="34" charset="0"/>
                        </a:rPr>
                        <a:t>System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39750">
                <a:tc>
                  <a:txBody>
                    <a:bodyPr/>
                    <a:lstStyle/>
                    <a:p>
                      <a:pPr>
                        <a:lnSpc>
                          <a:spcPct val="115000"/>
                        </a:lnSpc>
                        <a:spcAft>
                          <a:spcPts val="0"/>
                        </a:spcAft>
                      </a:pPr>
                      <a:endParaRPr lang="en-GB" sz="1200" dirty="0">
                        <a:latin typeface="Arial" panose="020B0604020202020204" pitchFamily="34" charset="0"/>
                        <a:ea typeface="Calibri"/>
                        <a:cs typeface="Arial" panose="020B0604020202020204" pitchFamily="34" charset="0"/>
                      </a:endParaRP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lack of time</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short cuts and ‘work arounds’</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lack of knowledge and skills needed for observation and direct work with children </a:t>
                      </a:r>
                      <a:r>
                        <a:rPr lang="en-GB" sz="1200" i="1" dirty="0">
                          <a:latin typeface="Arial" panose="020B0604020202020204" pitchFamily="34" charset="0"/>
                          <a:ea typeface="Calibri"/>
                          <a:cs typeface="Arial" panose="020B0604020202020204" pitchFamily="34" charset="0"/>
                        </a:rPr>
                        <a:t> and their family</a:t>
                      </a:r>
                      <a:endParaRPr lang="en-GB" sz="1200" dirty="0">
                        <a:latin typeface="Arial" panose="020B0604020202020204" pitchFamily="34" charset="0"/>
                        <a:ea typeface="Calibri"/>
                        <a:cs typeface="Arial" panose="020B0604020202020204" pitchFamily="34" charset="0"/>
                      </a:endParaRP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habituation to low standards of parenting</a:t>
                      </a:r>
                    </a:p>
                    <a:p>
                      <a:pPr marL="342900" lvl="0" indent="-342900">
                        <a:lnSpc>
                          <a:spcPct val="115000"/>
                        </a:lnSpc>
                        <a:spcAft>
                          <a:spcPts val="600"/>
                        </a:spcAft>
                        <a:buFont typeface="Symbol"/>
                        <a:buChar char=""/>
                      </a:pPr>
                      <a:r>
                        <a:rPr lang="en-GB" sz="1200" i="1" dirty="0">
                          <a:latin typeface="Arial" panose="020B0604020202020204" pitchFamily="34" charset="0"/>
                          <a:ea typeface="Calibri"/>
                          <a:cs typeface="Arial" panose="020B0604020202020204" pitchFamily="34" charset="0"/>
                        </a:rPr>
                        <a:t>lack of communication between and within agencies.</a:t>
                      </a:r>
                    </a:p>
                    <a:p>
                      <a:pPr marL="342900" lvl="0" indent="-342900">
                        <a:lnSpc>
                          <a:spcPct val="115000"/>
                        </a:lnSpc>
                        <a:spcAft>
                          <a:spcPts val="600"/>
                        </a:spcAft>
                        <a:buFont typeface="Symbol"/>
                        <a:buChar char=""/>
                      </a:pPr>
                      <a:endParaRPr lang="en-GB" sz="1200" dirty="0">
                        <a:latin typeface="Arial" panose="020B0604020202020204" pitchFamily="34" charset="0"/>
                        <a:ea typeface="Calibri"/>
                        <a:cs typeface="Arial" panose="020B0604020202020204" pitchFamily="34" charset="0"/>
                      </a:endParaRPr>
                    </a:p>
                    <a:p>
                      <a:pPr marL="342900" lvl="0" indent="-342900">
                        <a:lnSpc>
                          <a:spcPct val="115000"/>
                        </a:lnSpc>
                        <a:spcAft>
                          <a:spcPts val="600"/>
                        </a:spcAft>
                        <a:buFont typeface="Symbol"/>
                        <a:buChar char=""/>
                      </a:pPr>
                      <a:endParaRPr lang="en-GB" sz="1200" dirty="0">
                        <a:latin typeface="Arial" panose="020B0604020202020204" pitchFamily="34" charset="0"/>
                        <a:ea typeface="Calibri"/>
                        <a:cs typeface="Arial" panose="020B0604020202020204" pitchFamily="34" charset="0"/>
                      </a:endParaRPr>
                    </a:p>
                    <a:p>
                      <a:pPr marL="342900" lvl="0" indent="-342900">
                        <a:lnSpc>
                          <a:spcPct val="115000"/>
                        </a:lnSpc>
                        <a:spcAft>
                          <a:spcPts val="600"/>
                        </a:spcAft>
                        <a:buFont typeface="Symbol"/>
                        <a:buChar char=""/>
                      </a:pPr>
                      <a:endParaRPr lang="en-GB" sz="1200" dirty="0">
                        <a:latin typeface="Arial" panose="020B0604020202020204" pitchFamily="34" charset="0"/>
                        <a:ea typeface="Calibri"/>
                        <a:cs typeface="Arial" panose="020B0604020202020204" pitchFamily="34" charset="0"/>
                      </a:endParaRPr>
                    </a:p>
                    <a:p>
                      <a:pPr marL="342900" lvl="0" indent="-342900">
                        <a:lnSpc>
                          <a:spcPct val="115000"/>
                        </a:lnSpc>
                        <a:spcAft>
                          <a:spcPts val="600"/>
                        </a:spcAft>
                        <a:buFont typeface="Symbol"/>
                        <a:buChar char=""/>
                      </a:pPr>
                      <a:endParaRPr lang="en-GB" sz="1200" dirty="0">
                        <a:latin typeface="Arial" panose="020B0604020202020204" pitchFamily="34" charset="0"/>
                        <a:ea typeface="Calibri"/>
                        <a:cs typeface="Arial" panose="020B0604020202020204" pitchFamily="34" charset="0"/>
                      </a:endParaRPr>
                    </a:p>
                    <a:p>
                      <a:pPr marL="0" lvl="0" indent="0">
                        <a:lnSpc>
                          <a:spcPct val="115000"/>
                        </a:lnSpc>
                        <a:spcAft>
                          <a:spcPts val="600"/>
                        </a:spcAft>
                        <a:buFont typeface="Symbol"/>
                        <a:buNone/>
                      </a:pPr>
                      <a:endParaRPr lang="en-GB" sz="1200" dirty="0">
                        <a:latin typeface="Arial" panose="020B0604020202020204" pitchFamily="34" charset="0"/>
                        <a:ea typeface="Calibri"/>
                        <a:cs typeface="Arial" panose="020B0604020202020204" pitchFamily="34" charset="0"/>
                      </a:endParaRPr>
                    </a:p>
                    <a:p>
                      <a:pPr marL="0" lvl="0" indent="0">
                        <a:lnSpc>
                          <a:spcPct val="115000"/>
                        </a:lnSpc>
                        <a:spcAft>
                          <a:spcPts val="600"/>
                        </a:spcAft>
                        <a:buFont typeface="Symbol"/>
                        <a:buNone/>
                      </a:pPr>
                      <a:r>
                        <a:rPr lang="en-GB" sz="1200" dirty="0">
                          <a:latin typeface="Arial" panose="020B0604020202020204" pitchFamily="34" charset="0"/>
                          <a:cs typeface="Arial" panose="020B0604020202020204" pitchFamily="34" charset="0"/>
                        </a:rPr>
                        <a:t>Adapted from </a:t>
                      </a:r>
                    </a:p>
                    <a:p>
                      <a:pPr marL="0" lvl="0" indent="0">
                        <a:lnSpc>
                          <a:spcPct val="115000"/>
                        </a:lnSpc>
                        <a:spcAft>
                          <a:spcPts val="600"/>
                        </a:spcAft>
                        <a:buFont typeface="Symbol"/>
                        <a:buNone/>
                      </a:pPr>
                      <a:r>
                        <a:rPr lang="en-GB" sz="1200" dirty="0">
                          <a:latin typeface="Arial" panose="020B0604020202020204" pitchFamily="34" charset="0"/>
                          <a:cs typeface="Arial" panose="020B0604020202020204" pitchFamily="34" charset="0"/>
                        </a:rPr>
                        <a:t>Turney et al, 2012, p.111</a:t>
                      </a:r>
                    </a:p>
                    <a:p>
                      <a:pPr marL="0" lvl="0" indent="0">
                        <a:lnSpc>
                          <a:spcPct val="115000"/>
                        </a:lnSpc>
                        <a:spcAft>
                          <a:spcPts val="600"/>
                        </a:spcAft>
                        <a:buFont typeface="Symbol"/>
                        <a:buNone/>
                      </a:pPr>
                      <a:r>
                        <a:rPr lang="en-GB" sz="1200" dirty="0">
                          <a:latin typeface="Arial" panose="020B0604020202020204" pitchFamily="34" charset="0"/>
                          <a:ea typeface="Calibri"/>
                          <a:cs typeface="Arial" panose="020B0604020202020204" pitchFamily="34" charset="0"/>
                        </a:rPr>
                        <a:t>In collaboration with Family Rights Group</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200" dirty="0">
                        <a:latin typeface="Arial" panose="020B0604020202020204" pitchFamily="34" charset="0"/>
                        <a:ea typeface="Calibri"/>
                        <a:cs typeface="Arial" panose="020B0604020202020204" pitchFamily="34" charset="0"/>
                      </a:endParaRP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understanding children’s loyalty to their parents</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concerns about managing confidentiality</a:t>
                      </a:r>
                    </a:p>
                    <a:p>
                      <a:pPr marL="342900" lvl="0" indent="-342900">
                        <a:lnSpc>
                          <a:spcPct val="115000"/>
                        </a:lnSpc>
                        <a:spcAft>
                          <a:spcPts val="600"/>
                        </a:spcAft>
                        <a:buFont typeface="Symbol"/>
                        <a:buChar char=""/>
                      </a:pPr>
                      <a:r>
                        <a:rPr lang="en-GB" sz="1200" i="1" dirty="0">
                          <a:latin typeface="Arial" panose="020B0604020202020204" pitchFamily="34" charset="0"/>
                          <a:ea typeface="Calibri"/>
                          <a:cs typeface="Arial" panose="020B0604020202020204" pitchFamily="34" charset="0"/>
                        </a:rPr>
                        <a:t>failure to listen to people who know the child well</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over-identification with parents</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parents making it difficult for children to be seen</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parents diverting attention from concerns</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misusing strengths-based approaches</a:t>
                      </a:r>
                    </a:p>
                    <a:p>
                      <a:pPr marL="342900" lvl="0" indent="-342900">
                        <a:lnSpc>
                          <a:spcPct val="115000"/>
                        </a:lnSpc>
                        <a:spcAft>
                          <a:spcPts val="600"/>
                        </a:spcAft>
                        <a:buFont typeface="Symbol"/>
                        <a:buChar char=""/>
                      </a:pPr>
                      <a:r>
                        <a:rPr lang="en-GB" sz="1200" i="1" dirty="0">
                          <a:latin typeface="Arial" panose="020B0604020202020204" pitchFamily="34" charset="0"/>
                          <a:ea typeface="Calibri"/>
                          <a:cs typeface="Arial" panose="020B0604020202020204" pitchFamily="34" charset="0"/>
                        </a:rPr>
                        <a:t>domestic abuse dynamics  e.g. focusing on victim’s failure to protect rather than  perpetrator’s behaviour</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fears of violence</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emotional impact of the work.</a:t>
                      </a:r>
                    </a:p>
                    <a:p>
                      <a:pPr marL="342900" lvl="0" indent="-342900">
                        <a:lnSpc>
                          <a:spcPct val="115000"/>
                        </a:lnSpc>
                        <a:spcAft>
                          <a:spcPts val="600"/>
                        </a:spcAft>
                        <a:buFont typeface="Symbol"/>
                        <a:buChar char=""/>
                      </a:pPr>
                      <a:endParaRPr lang="en-GB" sz="1200" dirty="0">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200" dirty="0">
                        <a:latin typeface="Arial" panose="020B0604020202020204" pitchFamily="34" charset="0"/>
                        <a:ea typeface="Calibri"/>
                        <a:cs typeface="Arial" panose="020B0604020202020204" pitchFamily="34" charset="0"/>
                      </a:endParaRP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pressure to deliver cost effectiveness</a:t>
                      </a:r>
                    </a:p>
                    <a:p>
                      <a:pPr marL="342900" lvl="0" indent="-342900">
                        <a:lnSpc>
                          <a:spcPct val="115000"/>
                        </a:lnSpc>
                        <a:spcAft>
                          <a:spcPts val="600"/>
                        </a:spcAft>
                        <a:buFont typeface="Symbol"/>
                        <a:buChar char=""/>
                      </a:pPr>
                      <a:r>
                        <a:rPr lang="en-GB" sz="1200" dirty="0">
                          <a:latin typeface="Arial" panose="020B0604020202020204" pitchFamily="34" charset="0"/>
                          <a:ea typeface="Calibri"/>
                          <a:cs typeface="Arial" panose="020B0604020202020204" pitchFamily="34" charset="0"/>
                        </a:rPr>
                        <a:t>professionals feeling overwhelmed</a:t>
                      </a:r>
                    </a:p>
                    <a:p>
                      <a:pPr marL="342900" lvl="0" indent="-342900">
                        <a:lnSpc>
                          <a:spcPct val="115000"/>
                        </a:lnSpc>
                        <a:spcAft>
                          <a:spcPts val="600"/>
                        </a:spcAft>
                        <a:buFont typeface="Symbol"/>
                        <a:buChar char=""/>
                      </a:pPr>
                      <a:r>
                        <a:rPr lang="en-GB" sz="1200" i="1" dirty="0">
                          <a:latin typeface="Arial" panose="020B0604020202020204" pitchFamily="34" charset="0"/>
                          <a:ea typeface="Calibri"/>
                          <a:cs typeface="Arial" panose="020B0604020202020204" pitchFamily="34" charset="0"/>
                        </a:rPr>
                        <a:t>lack of  tailored resources e.g. </a:t>
                      </a:r>
                      <a:r>
                        <a:rPr lang="en-GB" sz="1200" i="1" dirty="0" err="1">
                          <a:latin typeface="Arial" panose="020B0604020202020204" pitchFamily="34" charset="0"/>
                          <a:ea typeface="Calibri"/>
                          <a:cs typeface="Arial" panose="020B0604020202020204" pitchFamily="34" charset="0"/>
                        </a:rPr>
                        <a:t>camhs</a:t>
                      </a:r>
                      <a:r>
                        <a:rPr lang="en-GB" sz="1200" i="1" dirty="0">
                          <a:latin typeface="Arial" panose="020B0604020202020204" pitchFamily="34" charset="0"/>
                          <a:ea typeface="Calibri"/>
                          <a:cs typeface="Arial" panose="020B0604020202020204" pitchFamily="34" charset="0"/>
                        </a:rPr>
                        <a:t>, respite etc.</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90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4A4BEBE-9549-4541-9056-57524AE9CD89}"/>
              </a:ext>
            </a:extLst>
          </p:cNvPr>
          <p:cNvSpPr>
            <a:spLocks noGrp="1"/>
          </p:cNvSpPr>
          <p:nvPr>
            <p:ph type="title"/>
          </p:nvPr>
        </p:nvSpPr>
        <p:spPr>
          <a:xfrm>
            <a:off x="201613" y="620688"/>
            <a:ext cx="8688387" cy="1133475"/>
          </a:xfrm>
        </p:spPr>
        <p:txBody>
          <a:bodyPr>
            <a:noAutofit/>
          </a:bodyPr>
          <a:lstStyle/>
          <a:p>
            <a:pPr algn="ctr"/>
            <a:r>
              <a:rPr lang="en-GB" altLang="en-US" sz="4000" b="1" dirty="0" err="1">
                <a:latin typeface="Arial" panose="020B0604020202020204" pitchFamily="34" charset="0"/>
                <a:cs typeface="Arial" panose="020B0604020202020204" pitchFamily="34" charset="0"/>
              </a:rPr>
              <a:t>Lemn</a:t>
            </a:r>
            <a:r>
              <a:rPr lang="en-GB" altLang="en-US" sz="4000" b="1" dirty="0">
                <a:latin typeface="Arial" panose="020B0604020202020204" pitchFamily="34" charset="0"/>
                <a:cs typeface="Arial" panose="020B0604020202020204" pitchFamily="34" charset="0"/>
              </a:rPr>
              <a:t> </a:t>
            </a:r>
            <a:r>
              <a:rPr lang="en-GB" altLang="en-US" sz="4000" b="1" dirty="0" err="1">
                <a:latin typeface="Arial" panose="020B0604020202020204" pitchFamily="34" charset="0"/>
                <a:cs typeface="Arial" panose="020B0604020202020204" pitchFamily="34" charset="0"/>
              </a:rPr>
              <a:t>Sissay</a:t>
            </a:r>
            <a:r>
              <a:rPr lang="en-GB" altLang="en-US" sz="4000" b="1" dirty="0">
                <a:latin typeface="Arial" panose="020B0604020202020204" pitchFamily="34" charset="0"/>
                <a:cs typeface="Arial" panose="020B0604020202020204" pitchFamily="34" charset="0"/>
              </a:rPr>
              <a:t>: A child of the state</a:t>
            </a:r>
          </a:p>
        </p:txBody>
      </p:sp>
      <p:sp>
        <p:nvSpPr>
          <p:cNvPr id="16387" name="Content Placeholder 2">
            <a:extLst>
              <a:ext uri="{FF2B5EF4-FFF2-40B4-BE49-F238E27FC236}">
                <a16:creationId xmlns:a16="http://schemas.microsoft.com/office/drawing/2014/main" id="{E639BA01-EEF5-4E3F-9A82-79C66A924B8F}"/>
              </a:ext>
            </a:extLst>
          </p:cNvPr>
          <p:cNvSpPr>
            <a:spLocks noGrp="1"/>
          </p:cNvSpPr>
          <p:nvPr>
            <p:ph idx="1"/>
          </p:nvPr>
        </p:nvSpPr>
        <p:spPr>
          <a:xfrm>
            <a:off x="217488" y="1988840"/>
            <a:ext cx="8664575" cy="4296073"/>
          </a:xfrm>
        </p:spPr>
        <p:txBody>
          <a:bodyPr>
            <a:noAutofit/>
          </a:bodyPr>
          <a:lstStyle/>
          <a:p>
            <a:pPr marL="0" indent="0">
              <a:lnSpc>
                <a:spcPct val="90000"/>
              </a:lnSpc>
              <a:buFont typeface="Verdana" panose="020B0604030504040204" pitchFamily="34" charset="0"/>
              <a:buNone/>
            </a:pPr>
            <a:r>
              <a:rPr lang="en-GB" altLang="ja-JP" sz="2800" dirty="0">
                <a:latin typeface="Arial" panose="020B0604020202020204" pitchFamily="34" charset="0"/>
                <a:cs typeface="Arial" panose="020B0604020202020204" pitchFamily="34" charset="0"/>
              </a:rPr>
              <a:t>I slowly became aware that I knew nobody that knew me for longer than a year. See, that’s what family does. It gives you reference points. I’m not defining a good family from a bad family. I’m just saying that you know when your birthday is by virtue of the fact that somebody tells you when your birthday is; a mother, a father, a sister, a brother, an aunt, an uncle, a cousin, a grandparent. It matters to someone, and therefore it matters to you. Understand, I was 14 years old, tucked away in myself, and I wasn’t touched either, physically touched.</a:t>
            </a:r>
            <a:endParaRPr lang="en-GB" altLang="en-US" sz="2800" dirty="0">
              <a:latin typeface="Arial" panose="020B0604020202020204" pitchFamily="34" charset="0"/>
              <a:cs typeface="Arial" panose="020B0604020202020204" pitchFamily="34" charset="0"/>
            </a:endParaRPr>
          </a:p>
        </p:txBody>
      </p:sp>
      <p:sp>
        <p:nvSpPr>
          <p:cNvPr id="16388" name="Slide Number Placeholder 1">
            <a:extLst>
              <a:ext uri="{FF2B5EF4-FFF2-40B4-BE49-F238E27FC236}">
                <a16:creationId xmlns:a16="http://schemas.microsoft.com/office/drawing/2014/main" id="{11EDBEF3-29C5-4AB4-B058-A1F862BC3A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E64135"/>
              </a:buClr>
              <a:buSzPct val="70000"/>
              <a:buFont typeface="Verdana" panose="020B0604030504040204" pitchFamily="34" charset="0"/>
              <a:buChar char="›"/>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E64135"/>
              </a:buClr>
              <a:buSzPct val="60000"/>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5F5F5F"/>
              </a:buClr>
              <a:buSzPct val="60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5F5F5F"/>
              </a:buClr>
              <a:buSzPct val="80000"/>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9pPr>
          </a:lstStyle>
          <a:p>
            <a:pPr>
              <a:spcBef>
                <a:spcPct val="0"/>
              </a:spcBef>
              <a:spcAft>
                <a:spcPct val="0"/>
              </a:spcAft>
              <a:buClrTx/>
              <a:buSzTx/>
              <a:buFontTx/>
              <a:buNone/>
            </a:pPr>
            <a:fld id="{FA80526B-29AB-42EB-BC4D-F025F50F3C6C}" type="slidenum">
              <a:rPr lang="en-GB" altLang="en-US" sz="1800" smtClean="0">
                <a:solidFill>
                  <a:srgbClr val="898989"/>
                </a:solidFill>
              </a:rPr>
              <a:pPr>
                <a:spcBef>
                  <a:spcPct val="0"/>
                </a:spcBef>
                <a:spcAft>
                  <a:spcPct val="0"/>
                </a:spcAft>
                <a:buClrTx/>
                <a:buSzTx/>
                <a:buFontTx/>
                <a:buNone/>
              </a:pPr>
              <a:t>5</a:t>
            </a:fld>
            <a:endParaRPr lang="en-GB" altLang="en-US" sz="1800">
              <a:solidFill>
                <a:srgbClr val="898989"/>
              </a:solidFill>
            </a:endParaRPr>
          </a:p>
        </p:txBody>
      </p:sp>
    </p:spTree>
    <p:extLst>
      <p:ext uri="{BB962C8B-B14F-4D97-AF65-F5344CB8AC3E}">
        <p14:creationId xmlns:p14="http://schemas.microsoft.com/office/powerpoint/2010/main" val="160458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grass, tree, outdoor, field&#10;&#10;Description generated with very high confidence">
            <a:extLst>
              <a:ext uri="{FF2B5EF4-FFF2-40B4-BE49-F238E27FC236}">
                <a16:creationId xmlns:a16="http://schemas.microsoft.com/office/drawing/2014/main" id="{CD94CACC-C65E-4E3B-B421-413AA1DD2D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975611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a:extLst>
              <a:ext uri="{FF2B5EF4-FFF2-40B4-BE49-F238E27FC236}">
                <a16:creationId xmlns:a16="http://schemas.microsoft.com/office/drawing/2014/main" id="{4F5E7650-46BE-493B-BF29-53D3B164BCB3}"/>
              </a:ext>
            </a:extLst>
          </p:cNvPr>
          <p:cNvPicPr>
            <a:picLocks noGrp="1"/>
          </p:cNvPicPr>
          <p:nvPr>
            <p:ph idx="1"/>
          </p:nvPr>
        </p:nvPicPr>
        <p:blipFill>
          <a:blip r:embed="rId3">
            <a:extLst>
              <a:ext uri="{28A0092B-C50C-407E-A947-70E740481C1C}">
                <a14:useLocalDpi xmlns:a14="http://schemas.microsoft.com/office/drawing/2010/main" val="0"/>
              </a:ext>
            </a:extLst>
          </a:blip>
          <a:srcRect l="8820" t="20915" r="11533" b="11359"/>
          <a:stretch>
            <a:fillRect/>
          </a:stretch>
        </p:blipFill>
        <p:spPr>
          <a:xfrm>
            <a:off x="0" y="-99392"/>
            <a:ext cx="9036496" cy="6957391"/>
          </a:xfrm>
          <a:solidFill>
            <a:srgbClr val="4CB2C0"/>
          </a:solidFill>
        </p:spPr>
      </p:pic>
      <p:sp>
        <p:nvSpPr>
          <p:cNvPr id="35844" name="TextBox 1">
            <a:extLst>
              <a:ext uri="{FF2B5EF4-FFF2-40B4-BE49-F238E27FC236}">
                <a16:creationId xmlns:a16="http://schemas.microsoft.com/office/drawing/2014/main" id="{1F5573D0-944F-4B1E-9DB5-21C8AAEFECFE}"/>
              </a:ext>
            </a:extLst>
          </p:cNvPr>
          <p:cNvSpPr txBox="1">
            <a:spLocks noChangeArrowheads="1"/>
          </p:cNvSpPr>
          <p:nvPr/>
        </p:nvSpPr>
        <p:spPr bwMode="auto">
          <a:xfrm>
            <a:off x="323528" y="6237312"/>
            <a:ext cx="2968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defRPr/>
            </a:pPr>
            <a:r>
              <a:rPr lang="en-GB" altLang="en-US" sz="1400" dirty="0">
                <a:solidFill>
                  <a:schemeClr val="tx1">
                    <a:lumMod val="95000"/>
                    <a:lumOff val="5000"/>
                  </a:schemeClr>
                </a:solidFill>
                <a:latin typeface="Arial" panose="020B0604020202020204" pitchFamily="34" charset="0"/>
                <a:cs typeface="Arial" panose="020B0604020202020204" pitchFamily="34" charset="0"/>
              </a:rPr>
              <a:t>Cafcass 2017</a:t>
            </a:r>
          </a:p>
        </p:txBody>
      </p:sp>
    </p:spTree>
    <p:extLst>
      <p:ext uri="{BB962C8B-B14F-4D97-AF65-F5344CB8AC3E}">
        <p14:creationId xmlns:p14="http://schemas.microsoft.com/office/powerpoint/2010/main" val="3253606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0704" y="216567"/>
            <a:ext cx="8229600" cy="780696"/>
          </a:xfrm>
        </p:spPr>
        <p:txBody>
          <a:bodyPr>
            <a:noAutofit/>
          </a:bodyPr>
          <a:lstStyle/>
          <a:p>
            <a:pPr algn="ctr"/>
            <a:r>
              <a:rPr lang="en-GB" sz="3200" b="1" dirty="0">
                <a:latin typeface="Arial" panose="020B0604020202020204" pitchFamily="34" charset="0"/>
                <a:cs typeface="Arial" panose="020B0604020202020204" pitchFamily="34" charset="0"/>
              </a:rPr>
              <a:t>What influences permanence decisions?</a:t>
            </a:r>
          </a:p>
        </p:txBody>
      </p:sp>
      <p:sp>
        <p:nvSpPr>
          <p:cNvPr id="6" name="Content Placeholder 5"/>
          <p:cNvSpPr>
            <a:spLocks noGrp="1"/>
          </p:cNvSpPr>
          <p:nvPr>
            <p:ph idx="1"/>
          </p:nvPr>
        </p:nvSpPr>
        <p:spPr>
          <a:xfrm>
            <a:off x="440704" y="1457201"/>
            <a:ext cx="8229600" cy="4525963"/>
          </a:xfrm>
        </p:spPr>
        <p:txBody>
          <a:bodyPr/>
          <a:lstStyle/>
          <a:p>
            <a:pPr>
              <a:buNone/>
            </a:pPr>
            <a:endParaRPr lang="en-GB" dirty="0"/>
          </a:p>
          <a:p>
            <a:pPr>
              <a:buNone/>
            </a:pPr>
            <a:endParaRPr lang="en-GB" dirty="0"/>
          </a:p>
        </p:txBody>
      </p:sp>
      <p:graphicFrame>
        <p:nvGraphicFramePr>
          <p:cNvPr id="7" name="Diagram 6"/>
          <p:cNvGraphicFramePr/>
          <p:nvPr>
            <p:extLst>
              <p:ext uri="{D42A27DB-BD31-4B8C-83A1-F6EECF244321}">
                <p14:modId xmlns:p14="http://schemas.microsoft.com/office/powerpoint/2010/main" val="1820463124"/>
              </p:ext>
            </p:extLst>
          </p:nvPr>
        </p:nvGraphicFramePr>
        <p:xfrm>
          <a:off x="533400" y="997263"/>
          <a:ext cx="8136904" cy="5595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33400" y="6284852"/>
            <a:ext cx="2088232" cy="307777"/>
          </a:xfrm>
          <a:prstGeom prst="rect">
            <a:avLst/>
          </a:prstGeom>
          <a:noFill/>
        </p:spPr>
        <p:txBody>
          <a:bodyPr wrap="square" rtlCol="0">
            <a:spAutoFit/>
          </a:bodyPr>
          <a:lstStyle/>
          <a:p>
            <a:r>
              <a:rPr lang="en-GB" sz="1400" dirty="0" err="1">
                <a:latin typeface="Arial" panose="020B0604020202020204" pitchFamily="34" charset="0"/>
                <a:cs typeface="Arial" panose="020B0604020202020204" pitchFamily="34" charset="0"/>
              </a:rPr>
              <a:t>Rouf</a:t>
            </a:r>
            <a:r>
              <a:rPr lang="en-GB" sz="1400" dirty="0">
                <a:latin typeface="Arial" panose="020B0604020202020204" pitchFamily="34" charset="0"/>
                <a:cs typeface="Arial" panose="020B0604020202020204" pitchFamily="34" charset="0"/>
              </a:rPr>
              <a:t> et al 2012</a:t>
            </a:r>
          </a:p>
        </p:txBody>
      </p:sp>
    </p:spTree>
    <p:extLst>
      <p:ext uri="{BB962C8B-B14F-4D97-AF65-F5344CB8AC3E}">
        <p14:creationId xmlns:p14="http://schemas.microsoft.com/office/powerpoint/2010/main" val="897240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A15ECAA7-2B08-401E-A762-1679F28584E2}"/>
              </a:ext>
            </a:extLst>
          </p:cNvPr>
          <p:cNvSpPr>
            <a:spLocks noChangeArrowheads="1"/>
          </p:cNvSpPr>
          <p:nvPr/>
        </p:nvSpPr>
        <p:spPr bwMode="auto">
          <a:xfrm>
            <a:off x="611188" y="26035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ct val="0"/>
              </a:spcBef>
              <a:buClrTx/>
              <a:buSzPct val="100000"/>
              <a:buFontTx/>
              <a:buNone/>
            </a:pPr>
            <a:r>
              <a:rPr lang="en-GB" altLang="en-US" sz="3600" b="1" dirty="0">
                <a:solidFill>
                  <a:srgbClr val="000000"/>
                </a:solidFill>
                <a:cs typeface="Arial" panose="020B0604020202020204" pitchFamily="34" charset="0"/>
              </a:rPr>
              <a:t>What makes a good plan?</a:t>
            </a:r>
          </a:p>
        </p:txBody>
      </p:sp>
      <p:sp>
        <p:nvSpPr>
          <p:cNvPr id="39939" name="Rectangle 2">
            <a:extLst>
              <a:ext uri="{FF2B5EF4-FFF2-40B4-BE49-F238E27FC236}">
                <a16:creationId xmlns:a16="http://schemas.microsoft.com/office/drawing/2014/main" id="{46F61357-0624-4261-B866-4AF328911485}"/>
              </a:ext>
            </a:extLst>
          </p:cNvPr>
          <p:cNvSpPr>
            <a:spLocks noChangeArrowheads="1"/>
          </p:cNvSpPr>
          <p:nvPr/>
        </p:nvSpPr>
        <p:spPr bwMode="auto">
          <a:xfrm>
            <a:off x="619125" y="1474788"/>
            <a:ext cx="841692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9pPr>
          </a:lstStyle>
          <a:p>
            <a:pPr eaLnBrk="1" hangingPunct="1">
              <a:spcBef>
                <a:spcPts val="600"/>
              </a:spcBef>
              <a:buClrTx/>
              <a:buSzPct val="100000"/>
              <a:buFont typeface="Arial" panose="020B0604020202020204" pitchFamily="34" charset="0"/>
              <a:buChar char="•"/>
            </a:pPr>
            <a:r>
              <a:rPr lang="en-GB" altLang="en-US" dirty="0">
                <a:cs typeface="Arial" panose="020B0604020202020204" pitchFamily="34" charset="0"/>
              </a:rPr>
              <a:t>child’s participation</a:t>
            </a:r>
          </a:p>
          <a:p>
            <a:pPr eaLnBrk="1" hangingPunct="1">
              <a:spcBef>
                <a:spcPts val="600"/>
              </a:spcBef>
              <a:buClrTx/>
              <a:buSzPct val="100000"/>
              <a:buFont typeface="Arial" panose="020B0604020202020204" pitchFamily="34" charset="0"/>
              <a:buChar char="•"/>
            </a:pPr>
            <a:r>
              <a:rPr lang="en-GB" altLang="en-US" dirty="0">
                <a:cs typeface="Arial" panose="020B0604020202020204" pitchFamily="34" charset="0"/>
              </a:rPr>
              <a:t>participation of all those with parental responsibility and other interested family/friends</a:t>
            </a:r>
          </a:p>
          <a:p>
            <a:pPr eaLnBrk="1" hangingPunct="1">
              <a:spcBef>
                <a:spcPts val="600"/>
              </a:spcBef>
              <a:buClrTx/>
              <a:buSzPct val="100000"/>
              <a:buFont typeface="Arial" panose="020B0604020202020204" pitchFamily="34" charset="0"/>
              <a:buChar char="•"/>
            </a:pPr>
            <a:r>
              <a:rPr lang="en-GB" altLang="en-US" dirty="0">
                <a:cs typeface="Arial" panose="020B0604020202020204" pitchFamily="34" charset="0"/>
              </a:rPr>
              <a:t>focused</a:t>
            </a:r>
          </a:p>
          <a:p>
            <a:pPr eaLnBrk="1" hangingPunct="1">
              <a:spcBef>
                <a:spcPts val="600"/>
              </a:spcBef>
              <a:buClrTx/>
              <a:buSzPct val="100000"/>
              <a:buFont typeface="Arial" panose="020B0604020202020204" pitchFamily="34" charset="0"/>
              <a:buChar char="•"/>
            </a:pPr>
            <a:r>
              <a:rPr lang="en-GB" altLang="en-US" dirty="0">
                <a:cs typeface="Arial" panose="020B0604020202020204" pitchFamily="34" charset="0"/>
              </a:rPr>
              <a:t>proactive</a:t>
            </a:r>
          </a:p>
          <a:p>
            <a:pPr eaLnBrk="1" hangingPunct="1">
              <a:spcBef>
                <a:spcPts val="600"/>
              </a:spcBef>
              <a:buClrTx/>
              <a:buSzPct val="100000"/>
              <a:buFont typeface="Arial" panose="020B0604020202020204" pitchFamily="34" charset="0"/>
              <a:buChar char="•"/>
            </a:pPr>
            <a:r>
              <a:rPr lang="en-GB" altLang="en-US" dirty="0">
                <a:cs typeface="Arial" panose="020B0604020202020204" pitchFamily="34" charset="0"/>
              </a:rPr>
              <a:t>brings together other plans</a:t>
            </a:r>
          </a:p>
          <a:p>
            <a:pPr eaLnBrk="1" hangingPunct="1">
              <a:spcBef>
                <a:spcPts val="600"/>
              </a:spcBef>
              <a:buClrTx/>
              <a:buSzPct val="100000"/>
              <a:buFont typeface="Arial" panose="020B0604020202020204" pitchFamily="34" charset="0"/>
              <a:buChar char="•"/>
            </a:pPr>
            <a:r>
              <a:rPr lang="en-GB" altLang="en-US" dirty="0">
                <a:cs typeface="Arial" panose="020B0604020202020204" pitchFamily="34" charset="0"/>
              </a:rPr>
              <a:t>has a contingency plan</a:t>
            </a:r>
          </a:p>
          <a:p>
            <a:pPr eaLnBrk="1" hangingPunct="1">
              <a:spcBef>
                <a:spcPts val="600"/>
              </a:spcBef>
              <a:buClrTx/>
              <a:buSzPct val="100000"/>
              <a:buFont typeface="Arial" panose="020B0604020202020204" pitchFamily="34" charset="0"/>
              <a:buChar char="•"/>
            </a:pPr>
            <a:r>
              <a:rPr lang="en-GB" altLang="en-US" dirty="0">
                <a:cs typeface="Arial" panose="020B0604020202020204" pitchFamily="34" charset="0"/>
              </a:rPr>
              <a:t>‘SMART’/</a:t>
            </a:r>
            <a:r>
              <a:rPr lang="en-GB" altLang="en-US" dirty="0" err="1">
                <a:cs typeface="Arial" panose="020B0604020202020204" pitchFamily="34" charset="0"/>
              </a:rPr>
              <a:t>ExACT</a:t>
            </a:r>
            <a:r>
              <a:rPr lang="en-GB" altLang="en-US" dirty="0">
                <a:cs typeface="Arial" panose="020B0604020202020204" pitchFamily="34" charset="0"/>
              </a:rPr>
              <a:t> design principles.</a:t>
            </a:r>
          </a:p>
          <a:p>
            <a:pPr eaLnBrk="1" hangingPunct="1">
              <a:spcBef>
                <a:spcPts val="600"/>
              </a:spcBef>
              <a:buClrTx/>
              <a:buSzPct val="100000"/>
              <a:buFontTx/>
              <a:buNone/>
            </a:pPr>
            <a:endParaRPr lang="en-GB"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00944668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aby sitting on a bed&#10;&#10;Description generated with high confidence">
            <a:extLst>
              <a:ext uri="{FF2B5EF4-FFF2-40B4-BE49-F238E27FC236}">
                <a16:creationId xmlns:a16="http://schemas.microsoft.com/office/drawing/2014/main" id="{542A7461-3212-459B-8884-3CA2C9C8CAB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541" r="2" b="13543"/>
          <a:stretch/>
        </p:blipFill>
        <p:spPr>
          <a:xfrm>
            <a:off x="4434842"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12" name="Straight Arrow Connector 11">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38EA0C1-41D8-4EE7-9FE8-32BC4826A6D2}"/>
              </a:ext>
            </a:extLst>
          </p:cNvPr>
          <p:cNvSpPr>
            <a:spLocks noGrp="1"/>
          </p:cNvSpPr>
          <p:nvPr>
            <p:ph type="title"/>
          </p:nvPr>
        </p:nvSpPr>
        <p:spPr>
          <a:xfrm>
            <a:off x="491490" y="2631125"/>
            <a:ext cx="3737610" cy="2397443"/>
          </a:xfrm>
        </p:spPr>
        <p:txBody>
          <a:bodyPr vert="horz" lIns="91440" tIns="45720" rIns="91440" bIns="45720" rtlCol="0" anchor="t">
            <a:normAutofit fontScale="90000"/>
          </a:bodyPr>
          <a:lstStyle/>
          <a:p>
            <a:pPr algn="l">
              <a:lnSpc>
                <a:spcPct val="90000"/>
              </a:lnSpc>
            </a:pPr>
            <a:r>
              <a:rPr lang="en-US" sz="6000" dirty="0">
                <a:latin typeface="Arial" panose="020B0604020202020204" pitchFamily="34" charset="0"/>
                <a:cs typeface="Arial" panose="020B0604020202020204" pitchFamily="34" charset="0"/>
              </a:rPr>
              <a:t>Olivia’s un-named son</a:t>
            </a:r>
          </a:p>
        </p:txBody>
      </p:sp>
    </p:spTree>
    <p:extLst>
      <p:ext uri="{BB962C8B-B14F-4D97-AF65-F5344CB8AC3E}">
        <p14:creationId xmlns:p14="http://schemas.microsoft.com/office/powerpoint/2010/main" val="28991392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Freeform: Shap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091" name="Freeform: Shape 1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35B5D-3F24-4052-A72B-5D20DAD42B18}"/>
              </a:ext>
            </a:extLst>
          </p:cNvPr>
          <p:cNvSpPr>
            <a:spLocks noGrp="1"/>
          </p:cNvSpPr>
          <p:nvPr>
            <p:ph type="title"/>
          </p:nvPr>
        </p:nvSpPr>
        <p:spPr>
          <a:xfrm>
            <a:off x="35496" y="5529884"/>
            <a:ext cx="6984776" cy="1096331"/>
          </a:xfrm>
        </p:spPr>
        <p:txBody>
          <a:bodyPr>
            <a:noAutofit/>
          </a:bodyPr>
          <a:lstStyle/>
          <a:p>
            <a:pPr>
              <a:lnSpc>
                <a:spcPct val="90000"/>
              </a:lnSpc>
              <a:defRPr/>
            </a:pPr>
            <a:r>
              <a:rPr lang="en-GB" sz="2800" b="1" dirty="0">
                <a:latin typeface="Arial" panose="020B0604020202020204" pitchFamily="34" charset="0"/>
                <a:cs typeface="Arial" panose="020B0604020202020204" pitchFamily="34" charset="0"/>
              </a:rPr>
              <a:t>Components of the permanence plan </a:t>
            </a:r>
            <a:br>
              <a:rPr lang="en-GB" sz="2800" b="1" dirty="0"/>
            </a:br>
            <a:endParaRPr lang="en-GB" sz="2800" b="1" dirty="0"/>
          </a:p>
        </p:txBody>
      </p:sp>
      <p:graphicFrame>
        <p:nvGraphicFramePr>
          <p:cNvPr id="46092" name="Content Placeholder 2"/>
          <p:cNvGraphicFramePr>
            <a:graphicFrameLocks noGrp="1"/>
          </p:cNvGraphicFramePr>
          <p:nvPr>
            <p:ph idx="1"/>
            <p:extLst>
              <p:ext uri="{D42A27DB-BD31-4B8C-83A1-F6EECF244321}">
                <p14:modId xmlns:p14="http://schemas.microsoft.com/office/powerpoint/2010/main" val="1449438022"/>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0007916"/>
      </p:ext>
    </p:extLst>
  </p:cSld>
  <p:clrMapOvr>
    <a:masterClrMapping/>
  </p:clrMapOvr>
  <p:transition spd="slow" advTm="6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A36F03FE-27E3-41F6-8D6C-F04FCE0665F6}"/>
              </a:ext>
            </a:extLst>
          </p:cNvPr>
          <p:cNvSpPr>
            <a:spLocks noChangeArrowheads="1"/>
          </p:cNvSpPr>
          <p:nvPr/>
        </p:nvSpPr>
        <p:spPr bwMode="auto">
          <a:xfrm>
            <a:off x="685800" y="47625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3200" b="1" dirty="0">
                <a:solidFill>
                  <a:srgbClr val="000000"/>
                </a:solidFill>
                <a:cs typeface="Arial" panose="020B0604020202020204" pitchFamily="34" charset="0"/>
              </a:rPr>
              <a:t>Theoretical frameworks </a:t>
            </a:r>
          </a:p>
          <a:p>
            <a:pPr algn="ctr" eaLnBrk="1" hangingPunct="1">
              <a:spcBef>
                <a:spcPct val="0"/>
              </a:spcBef>
              <a:buClrTx/>
              <a:buSzPct val="100000"/>
              <a:buFontTx/>
              <a:buNone/>
            </a:pPr>
            <a:r>
              <a:rPr lang="en-GB" altLang="en-US" sz="3200" b="1" dirty="0">
                <a:solidFill>
                  <a:srgbClr val="000000"/>
                </a:solidFill>
                <a:cs typeface="Arial" panose="020B0604020202020204" pitchFamily="34" charset="0"/>
              </a:rPr>
              <a:t>or </a:t>
            </a:r>
          </a:p>
          <a:p>
            <a:pPr algn="ctr" eaLnBrk="1" hangingPunct="1">
              <a:spcBef>
                <a:spcPct val="0"/>
              </a:spcBef>
              <a:buClrTx/>
              <a:buSzPct val="100000"/>
              <a:buFontTx/>
              <a:buNone/>
            </a:pPr>
            <a:r>
              <a:rPr lang="en-GB" altLang="en-US" sz="3200" b="1" dirty="0">
                <a:solidFill>
                  <a:srgbClr val="000000"/>
                </a:solidFill>
                <a:cs typeface="Arial" panose="020B0604020202020204" pitchFamily="34" charset="0"/>
              </a:rPr>
              <a:t>child-focused plans</a:t>
            </a:r>
          </a:p>
        </p:txBody>
      </p:sp>
      <p:sp>
        <p:nvSpPr>
          <p:cNvPr id="79875" name="Rectangle 2">
            <a:extLst>
              <a:ext uri="{FF2B5EF4-FFF2-40B4-BE49-F238E27FC236}">
                <a16:creationId xmlns:a16="http://schemas.microsoft.com/office/drawing/2014/main" id="{96962A13-F6FE-4CD1-88BA-D9D580BA8B51}"/>
              </a:ext>
            </a:extLst>
          </p:cNvPr>
          <p:cNvSpPr>
            <a:spLocks noChangeArrowheads="1"/>
          </p:cNvSpPr>
          <p:nvPr/>
        </p:nvSpPr>
        <p:spPr bwMode="auto">
          <a:xfrm>
            <a:off x="685800" y="2636912"/>
            <a:ext cx="7772400" cy="374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9pPr>
          </a:lstStyle>
          <a:p>
            <a:pPr eaLnBrk="1" hangingPunct="1">
              <a:spcBef>
                <a:spcPts val="700"/>
              </a:spcBef>
              <a:buClrTx/>
              <a:buFontTx/>
              <a:buNone/>
            </a:pPr>
            <a:endParaRPr lang="en-GB" altLang="en-US" dirty="0">
              <a:solidFill>
                <a:srgbClr val="000000"/>
              </a:solidFill>
              <a:cs typeface="Arial" panose="020B0604020202020204" pitchFamily="34" charset="0"/>
            </a:endParaRPr>
          </a:p>
        </p:txBody>
      </p:sp>
      <p:graphicFrame>
        <p:nvGraphicFramePr>
          <p:cNvPr id="2" name="Diagram 1">
            <a:extLst>
              <a:ext uri="{FF2B5EF4-FFF2-40B4-BE49-F238E27FC236}">
                <a16:creationId xmlns:a16="http://schemas.microsoft.com/office/drawing/2014/main" id="{FB9CBD33-E511-4524-8FDD-EC5E64E1DF57}"/>
              </a:ext>
            </a:extLst>
          </p:cNvPr>
          <p:cNvGraphicFramePr/>
          <p:nvPr>
            <p:extLst>
              <p:ext uri="{D42A27DB-BD31-4B8C-83A1-F6EECF244321}">
                <p14:modId xmlns:p14="http://schemas.microsoft.com/office/powerpoint/2010/main" val="2210672828"/>
              </p:ext>
            </p:extLst>
          </p:nvPr>
        </p:nvGraphicFramePr>
        <p:xfrm>
          <a:off x="467544" y="1772816"/>
          <a:ext cx="799065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34704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
            <a:extLst>
              <a:ext uri="{FF2B5EF4-FFF2-40B4-BE49-F238E27FC236}">
                <a16:creationId xmlns:a16="http://schemas.microsoft.com/office/drawing/2014/main" id="{E97EFE92-67A4-4582-93D6-F840B760B29D}"/>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4000" b="1" dirty="0">
                <a:solidFill>
                  <a:srgbClr val="000000"/>
                </a:solidFill>
                <a:cs typeface="Arial" panose="020B0604020202020204" pitchFamily="34" charset="0"/>
              </a:rPr>
              <a:t>Framework for decision trees</a:t>
            </a:r>
          </a:p>
        </p:txBody>
      </p:sp>
      <p:sp>
        <p:nvSpPr>
          <p:cNvPr id="189443" name="Rectangle 2">
            <a:extLst>
              <a:ext uri="{FF2B5EF4-FFF2-40B4-BE49-F238E27FC236}">
                <a16:creationId xmlns:a16="http://schemas.microsoft.com/office/drawing/2014/main" id="{2C7D44F6-0091-4A86-B0F1-9B1F6A463FB6}"/>
              </a:ext>
            </a:extLst>
          </p:cNvPr>
          <p:cNvSpPr>
            <a:spLocks noChangeArrowheads="1"/>
          </p:cNvSpPr>
          <p:nvPr/>
        </p:nvSpPr>
        <p:spPr bwMode="auto">
          <a:xfrm>
            <a:off x="457200" y="1600200"/>
            <a:ext cx="8507413"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30225" indent="-530225">
              <a:spcBef>
                <a:spcPct val="20000"/>
              </a:spcBef>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530225" algn="l"/>
                <a:tab pos="977900" algn="l"/>
                <a:tab pos="1427163"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Lst>
              <a:defRPr>
                <a:solidFill>
                  <a:schemeClr val="tx1"/>
                </a:solidFill>
                <a:latin typeface="Arial" panose="020B0604020202020204" pitchFamily="34" charset="0"/>
              </a:defRPr>
            </a:lvl9pPr>
          </a:lstStyle>
          <a:p>
            <a:pPr eaLnBrk="1" hangingPunct="1">
              <a:spcBef>
                <a:spcPts val="600"/>
              </a:spcBef>
              <a:buClrTx/>
              <a:buSzPct val="100000"/>
              <a:buFont typeface="Times New Roman" panose="02020603050405020304" pitchFamily="18" charset="0"/>
              <a:buAutoNum type="arabicPeriod"/>
            </a:pPr>
            <a:r>
              <a:rPr lang="en-GB" altLang="en-US" dirty="0">
                <a:solidFill>
                  <a:srgbClr val="000000"/>
                </a:solidFill>
                <a:cs typeface="Arial" panose="020B0604020202020204" pitchFamily="34" charset="0"/>
              </a:rPr>
              <a:t>what decision is to be made?</a:t>
            </a:r>
          </a:p>
          <a:p>
            <a:pPr eaLnBrk="1" hangingPunct="1">
              <a:spcBef>
                <a:spcPts val="600"/>
              </a:spcBef>
              <a:buClrTx/>
              <a:buSzPct val="100000"/>
              <a:buFont typeface="Times New Roman" panose="02020603050405020304" pitchFamily="18" charset="0"/>
              <a:buAutoNum type="arabicPeriod"/>
            </a:pPr>
            <a:r>
              <a:rPr lang="en-GB" altLang="en-US" dirty="0">
                <a:solidFill>
                  <a:srgbClr val="000000"/>
                </a:solidFill>
                <a:cs typeface="Arial" panose="020B0604020202020204" pitchFamily="34" charset="0"/>
              </a:rPr>
              <a:t>what options are there?</a:t>
            </a:r>
          </a:p>
          <a:p>
            <a:pPr eaLnBrk="1" hangingPunct="1">
              <a:spcBef>
                <a:spcPts val="600"/>
              </a:spcBef>
              <a:buClrTx/>
              <a:buSzPct val="100000"/>
              <a:buFont typeface="Times New Roman" panose="02020603050405020304" pitchFamily="18" charset="0"/>
              <a:buAutoNum type="arabicPeriod"/>
            </a:pPr>
            <a:r>
              <a:rPr lang="en-GB" altLang="en-US" dirty="0">
                <a:solidFill>
                  <a:srgbClr val="000000"/>
                </a:solidFill>
                <a:cs typeface="Arial" panose="020B0604020202020204" pitchFamily="34" charset="0"/>
              </a:rPr>
              <a:t>what information is needed to help make the choice?</a:t>
            </a:r>
          </a:p>
          <a:p>
            <a:pPr eaLnBrk="1" hangingPunct="1">
              <a:spcBef>
                <a:spcPts val="600"/>
              </a:spcBef>
              <a:buClrTx/>
              <a:buSzPct val="100000"/>
              <a:buFont typeface="Times New Roman" panose="02020603050405020304" pitchFamily="18" charset="0"/>
              <a:buAutoNum type="arabicPeriod"/>
            </a:pPr>
            <a:r>
              <a:rPr lang="en-GB" altLang="en-US" dirty="0">
                <a:solidFill>
                  <a:srgbClr val="000000"/>
                </a:solidFill>
                <a:cs typeface="Arial" panose="020B0604020202020204" pitchFamily="34" charset="0"/>
              </a:rPr>
              <a:t>what are the likely/possible consequences of each option?</a:t>
            </a:r>
          </a:p>
          <a:p>
            <a:pPr eaLnBrk="1" hangingPunct="1">
              <a:spcBef>
                <a:spcPts val="600"/>
              </a:spcBef>
              <a:buClrTx/>
              <a:buSzPct val="100000"/>
              <a:buFont typeface="Times New Roman" panose="02020603050405020304" pitchFamily="18" charset="0"/>
              <a:buAutoNum type="arabicPeriod"/>
            </a:pPr>
            <a:r>
              <a:rPr lang="en-GB" altLang="en-US" dirty="0">
                <a:solidFill>
                  <a:srgbClr val="000000"/>
                </a:solidFill>
                <a:cs typeface="Arial" panose="020B0604020202020204" pitchFamily="34" charset="0"/>
              </a:rPr>
              <a:t>how probable is each consequence? (likelihood)</a:t>
            </a:r>
          </a:p>
          <a:p>
            <a:pPr eaLnBrk="1" hangingPunct="1">
              <a:spcBef>
                <a:spcPts val="600"/>
              </a:spcBef>
              <a:buClrTx/>
              <a:buSzPct val="100000"/>
              <a:buFont typeface="Times New Roman" panose="02020603050405020304" pitchFamily="18" charset="0"/>
              <a:buAutoNum type="arabicPeriod"/>
            </a:pPr>
            <a:r>
              <a:rPr lang="en-GB" altLang="en-US" dirty="0">
                <a:solidFill>
                  <a:srgbClr val="000000"/>
                </a:solidFill>
                <a:cs typeface="Arial" panose="020B0604020202020204" pitchFamily="34" charset="0"/>
              </a:rPr>
              <a:t>what are the pros and cons of each consequence? (desirability)</a:t>
            </a:r>
          </a:p>
          <a:p>
            <a:pPr eaLnBrk="1" hangingPunct="1">
              <a:spcBef>
                <a:spcPts val="600"/>
              </a:spcBef>
              <a:buClrTx/>
              <a:buSzPct val="100000"/>
              <a:buFont typeface="Times New Roman" panose="02020603050405020304" pitchFamily="18" charset="0"/>
              <a:buAutoNum type="arabicPeriod"/>
            </a:pPr>
            <a:r>
              <a:rPr lang="en-GB" altLang="en-US" dirty="0">
                <a:solidFill>
                  <a:srgbClr val="000000"/>
                </a:solidFill>
                <a:cs typeface="Arial" panose="020B0604020202020204" pitchFamily="34" charset="0"/>
              </a:rPr>
              <a:t>The final decisions.</a:t>
            </a:r>
          </a:p>
        </p:txBody>
      </p:sp>
    </p:spTree>
    <p:extLst>
      <p:ext uri="{BB962C8B-B14F-4D97-AF65-F5344CB8AC3E}">
        <p14:creationId xmlns:p14="http://schemas.microsoft.com/office/powerpoint/2010/main" val="278548562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7210BA5-4B0C-4208-A2A0-8CB6E1801E83}"/>
              </a:ext>
            </a:extLst>
          </p:cNvPr>
          <p:cNvSpPr>
            <a:spLocks noGrp="1" noChangeArrowheads="1"/>
          </p:cNvSpPr>
          <p:nvPr>
            <p:ph type="ctrTitle"/>
          </p:nvPr>
        </p:nvSpPr>
        <p:spPr>
          <a:xfrm>
            <a:off x="755576" y="1147192"/>
            <a:ext cx="7772400" cy="1470025"/>
          </a:xfrm>
        </p:spPr>
        <p:txBody>
          <a:bodyPr>
            <a:normAutofit/>
          </a:bodyPr>
          <a:lstStyle/>
          <a:p>
            <a:r>
              <a:rPr lang="en-GB" altLang="en-US" sz="4800" b="1" dirty="0">
                <a:latin typeface="Arial" panose="020B0604020202020204" pitchFamily="34" charset="0"/>
                <a:cs typeface="Arial" panose="020B0604020202020204" pitchFamily="34" charset="0"/>
              </a:rPr>
              <a:t>Part Four</a:t>
            </a:r>
          </a:p>
        </p:txBody>
      </p:sp>
      <p:sp>
        <p:nvSpPr>
          <p:cNvPr id="33795" name="Subtitle 2">
            <a:extLst>
              <a:ext uri="{FF2B5EF4-FFF2-40B4-BE49-F238E27FC236}">
                <a16:creationId xmlns:a16="http://schemas.microsoft.com/office/drawing/2014/main" id="{75E9ED66-B482-48E0-998E-7887FD1399EE}"/>
              </a:ext>
            </a:extLst>
          </p:cNvPr>
          <p:cNvSpPr>
            <a:spLocks noGrp="1" noChangeArrowheads="1"/>
          </p:cNvSpPr>
          <p:nvPr>
            <p:ph type="subTitle" idx="1"/>
          </p:nvPr>
        </p:nvSpPr>
        <p:spPr>
          <a:xfrm>
            <a:off x="467544" y="3692624"/>
            <a:ext cx="7990656" cy="1752600"/>
          </a:xfrm>
        </p:spPr>
        <p:txBody>
          <a:bodyPr>
            <a:normAutofit/>
          </a:bodyPr>
          <a:lstStyle/>
          <a:p>
            <a:r>
              <a:rPr lang="en-GB" altLang="en-US" sz="4000" b="1" dirty="0">
                <a:solidFill>
                  <a:schemeClr val="tx1"/>
                </a:solidFill>
                <a:latin typeface="Arial" panose="020B0604020202020204" pitchFamily="34" charset="0"/>
                <a:cs typeface="Arial" panose="020B0604020202020204" pitchFamily="34" charset="0"/>
              </a:rPr>
              <a:t>Explaining decisions</a:t>
            </a:r>
          </a:p>
        </p:txBody>
      </p:sp>
    </p:spTree>
    <p:extLst>
      <p:ext uri="{BB962C8B-B14F-4D97-AF65-F5344CB8AC3E}">
        <p14:creationId xmlns:p14="http://schemas.microsoft.com/office/powerpoint/2010/main" val="829756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1E68-47CD-4823-9534-43D280F51F54}"/>
              </a:ext>
            </a:extLst>
          </p:cNvPr>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The permanence plan must make sense!</a:t>
            </a:r>
          </a:p>
        </p:txBody>
      </p:sp>
      <p:graphicFrame>
        <p:nvGraphicFramePr>
          <p:cNvPr id="4" name="Content Placeholder 3">
            <a:extLst>
              <a:ext uri="{FF2B5EF4-FFF2-40B4-BE49-F238E27FC236}">
                <a16:creationId xmlns:a16="http://schemas.microsoft.com/office/drawing/2014/main" id="{0DC60D60-6C48-428E-83C6-345DF8786298}"/>
              </a:ext>
            </a:extLst>
          </p:cNvPr>
          <p:cNvGraphicFramePr>
            <a:graphicFrameLocks noGrp="1"/>
          </p:cNvGraphicFramePr>
          <p:nvPr>
            <p:ph idx="1"/>
            <p:extLst>
              <p:ext uri="{D42A27DB-BD31-4B8C-83A1-F6EECF244321}">
                <p14:modId xmlns:p14="http://schemas.microsoft.com/office/powerpoint/2010/main" val="2333766448"/>
              </p:ext>
            </p:extLst>
          </p:nvPr>
        </p:nvGraphicFramePr>
        <p:xfrm>
          <a:off x="457200" y="1124744"/>
          <a:ext cx="82296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806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C8A31BFE-A991-4232-B2E8-FD70B12B3351}"/>
              </a:ext>
            </a:extLst>
          </p:cNvPr>
          <p:cNvSpPr>
            <a:spLocks noGrp="1"/>
          </p:cNvSpPr>
          <p:nvPr>
            <p:ph idx="1"/>
          </p:nvPr>
        </p:nvSpPr>
        <p:spPr>
          <a:xfrm>
            <a:off x="428625" y="1357313"/>
            <a:ext cx="8229600" cy="4525962"/>
          </a:xfrm>
        </p:spPr>
        <p:txBody>
          <a:bodyPr/>
          <a:lstStyle/>
          <a:p>
            <a:pPr>
              <a:buFont typeface="Arial" panose="020B0604020202020204" pitchFamily="34" charset="0"/>
              <a:buAutoNum type="arabicPeriod"/>
              <a:defRPr/>
            </a:pPr>
            <a:endParaRPr lang="en-GB" altLang="en-US" dirty="0"/>
          </a:p>
          <a:p>
            <a:pPr marL="0" indent="0">
              <a:buFont typeface="Wingdings" panose="05000000000000000000" pitchFamily="2" charset="2"/>
              <a:buNone/>
              <a:defRPr/>
            </a:pPr>
            <a:endParaRPr lang="en-GB" altLang="en-US" dirty="0"/>
          </a:p>
        </p:txBody>
      </p:sp>
      <p:pic>
        <p:nvPicPr>
          <p:cNvPr id="32772" name="Picture 1" descr="This image related to the word legislation may be used for free even ...">
            <a:extLst>
              <a:ext uri="{FF2B5EF4-FFF2-40B4-BE49-F238E27FC236}">
                <a16:creationId xmlns:a16="http://schemas.microsoft.com/office/drawing/2014/main" id="{EA9C89ED-DAFA-4633-9B37-ADAE4624EC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44588"/>
            <a:ext cx="7669212"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38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26234685"/>
              </p:ext>
            </p:extLst>
          </p:nvPr>
        </p:nvGraphicFramePr>
        <p:xfrm>
          <a:off x="1727684" y="76200"/>
          <a:ext cx="568863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Program Files (x86)\Microsoft Office\MEDIA\CAGCAT10\j0300840.wmf"/>
          <p:cNvPicPr>
            <a:picLocks noChangeAspect="1" noChangeArrowheads="1"/>
          </p:cNvPicPr>
          <p:nvPr/>
        </p:nvPicPr>
        <p:blipFill>
          <a:blip r:embed="rId8" cstate="print"/>
          <a:srcRect/>
          <a:stretch>
            <a:fillRect/>
          </a:stretch>
        </p:blipFill>
        <p:spPr bwMode="auto">
          <a:xfrm>
            <a:off x="3635896" y="3068960"/>
            <a:ext cx="1815084" cy="1528877"/>
          </a:xfrm>
          <a:prstGeom prst="rect">
            <a:avLst/>
          </a:prstGeom>
          <a:noFill/>
          <a:ln w="9525">
            <a:noFill/>
            <a:miter lim="800000"/>
            <a:headEnd/>
            <a:tailEnd/>
          </a:ln>
        </p:spPr>
      </p:pic>
      <p:sp>
        <p:nvSpPr>
          <p:cNvPr id="7" name="Oval 6"/>
          <p:cNvSpPr/>
          <p:nvPr/>
        </p:nvSpPr>
        <p:spPr bwMode="auto">
          <a:xfrm>
            <a:off x="2627784" y="5085184"/>
            <a:ext cx="3888432" cy="1296144"/>
          </a:xfrm>
          <a:prstGeom prst="ellipse">
            <a:avLst/>
          </a:prstGeom>
          <a:solidFill>
            <a:srgbClr val="33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Risk Sensible</a:t>
            </a:r>
          </a:p>
        </p:txBody>
      </p:sp>
    </p:spTree>
    <p:extLst>
      <p:ext uri="{BB962C8B-B14F-4D97-AF65-F5344CB8AC3E}">
        <p14:creationId xmlns:p14="http://schemas.microsoft.com/office/powerpoint/2010/main" val="443621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29884"/>
            <a:ext cx="5789535" cy="1096331"/>
          </a:xfrm>
        </p:spPr>
        <p:txBody>
          <a:bodyPr>
            <a:normAutofit/>
          </a:bodyPr>
          <a:lstStyle/>
          <a:p>
            <a:pPr>
              <a:lnSpc>
                <a:spcPct val="90000"/>
              </a:lnSpc>
            </a:pPr>
            <a:r>
              <a:rPr lang="en-GB" sz="3400" b="1" dirty="0">
                <a:latin typeface="Arial" panose="020B0604020202020204" pitchFamily="34" charset="0"/>
                <a:cs typeface="Arial" panose="020B0604020202020204" pitchFamily="34" charset="0"/>
              </a:rPr>
              <a:t>“Defensible” decision-making</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91271860"/>
              </p:ext>
            </p:extLst>
          </p:nvPr>
        </p:nvGraphicFramePr>
        <p:xfrm>
          <a:off x="107504" y="83974"/>
          <a:ext cx="9036496" cy="5181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3899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1B7B-468D-48BC-815D-3F5675E9FE35}"/>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evidence base</a:t>
            </a:r>
          </a:p>
        </p:txBody>
      </p:sp>
      <p:sp>
        <p:nvSpPr>
          <p:cNvPr id="3" name="Content Placeholder 2">
            <a:extLst>
              <a:ext uri="{FF2B5EF4-FFF2-40B4-BE49-F238E27FC236}">
                <a16:creationId xmlns:a16="http://schemas.microsoft.com/office/drawing/2014/main" id="{612EB11D-3F36-4D2A-AE80-48CAB848FEF1}"/>
              </a:ext>
            </a:extLst>
          </p:cNvPr>
          <p:cNvSpPr>
            <a:spLocks noGrp="1"/>
          </p:cNvSpPr>
          <p:nvPr>
            <p:ph idx="1"/>
          </p:nvPr>
        </p:nvSpPr>
        <p:spPr>
          <a:xfrm>
            <a:off x="457200" y="1417638"/>
            <a:ext cx="8229600" cy="5179714"/>
          </a:xfrm>
        </p:spPr>
        <p:txBody>
          <a:bodyPr>
            <a:normAutofit fontScale="92500"/>
          </a:bodyPr>
          <a:lstStyle/>
          <a:p>
            <a:pPr marL="0" indent="0">
              <a:buNone/>
            </a:pPr>
            <a:r>
              <a:rPr lang="en-GB" dirty="0">
                <a:solidFill>
                  <a:schemeClr val="tx1">
                    <a:lumMod val="95000"/>
                    <a:lumOff val="5000"/>
                  </a:schemeClr>
                </a:solidFill>
                <a:latin typeface="Arial" panose="020B0604020202020204" pitchFamily="34" charset="0"/>
                <a:cs typeface="Arial" panose="020B0604020202020204" pitchFamily="34" charset="0"/>
              </a:rPr>
              <a:t>“Evidence is fundamental in social work practice. Social workers use direct observation and evidence from the child, family or others who know them to form an understanding of what is going on. They can use evidence from research to inform their analysis of why any problems are happening and they can use evidence of effectiveness to guide their plans on how to help solve the problems”</a:t>
            </a:r>
          </a:p>
          <a:p>
            <a:endParaRPr lang="en-GB" b="1" dirty="0">
              <a:solidFill>
                <a:schemeClr val="tx1">
                  <a:lumMod val="95000"/>
                  <a:lumOff val="5000"/>
                </a:schemeClr>
              </a:solidFill>
              <a:cs typeface="Arial" panose="020B0604020202020204" pitchFamily="34" charset="0"/>
            </a:endParaRPr>
          </a:p>
          <a:p>
            <a:pPr marL="0" indent="0">
              <a:buNone/>
            </a:pPr>
            <a:r>
              <a:rPr lang="en-GB" sz="1500" dirty="0">
                <a:solidFill>
                  <a:schemeClr val="tx1">
                    <a:lumMod val="95000"/>
                    <a:lumOff val="5000"/>
                  </a:schemeClr>
                </a:solidFill>
                <a:latin typeface="Arial" panose="020B0604020202020204" pitchFamily="34" charset="0"/>
                <a:cs typeface="Arial" panose="020B0604020202020204" pitchFamily="34" charset="0"/>
              </a:rPr>
              <a:t>Munro, 2011</a:t>
            </a:r>
          </a:p>
          <a:p>
            <a:endParaRPr lang="en-GB" dirty="0"/>
          </a:p>
        </p:txBody>
      </p:sp>
      <p:sp>
        <p:nvSpPr>
          <p:cNvPr id="4" name="Rectangle 3">
            <a:extLst>
              <a:ext uri="{FF2B5EF4-FFF2-40B4-BE49-F238E27FC236}">
                <a16:creationId xmlns:a16="http://schemas.microsoft.com/office/drawing/2014/main" id="{B7E3B322-4673-40AC-AF73-EEFF021D7CF8}"/>
              </a:ext>
            </a:extLst>
          </p:cNvPr>
          <p:cNvSpPr/>
          <p:nvPr/>
        </p:nvSpPr>
        <p:spPr>
          <a:xfrm>
            <a:off x="539552" y="2348880"/>
            <a:ext cx="8260890" cy="1261884"/>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‘Use research to draw evidence-based conclusions about the best permanence option for a child.’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spTree>
    <p:extLst>
      <p:ext uri="{BB962C8B-B14F-4D97-AF65-F5344CB8AC3E}">
        <p14:creationId xmlns:p14="http://schemas.microsoft.com/office/powerpoint/2010/main" val="99360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A8ADD-7ADC-4CF0-AED9-78C30F3527B4}"/>
              </a:ext>
            </a:extLst>
          </p:cNvPr>
          <p:cNvSpPr>
            <a:spLocks noGrp="1"/>
          </p:cNvSpPr>
          <p:nvPr>
            <p:ph type="title"/>
          </p:nvPr>
        </p:nvSpPr>
        <p:spPr>
          <a:xfrm>
            <a:off x="622335" y="2745736"/>
            <a:ext cx="2774103" cy="1366528"/>
          </a:xfrm>
          <a:solidFill>
            <a:srgbClr val="00B050">
              <a:alpha val="50000"/>
            </a:srgbClr>
          </a:solidFill>
          <a:ln w="25400" cap="sq">
            <a:solidFill>
              <a:schemeClr val="tx1"/>
            </a:solidFill>
            <a:miter lim="800000"/>
          </a:ln>
        </p:spPr>
        <p:txBody>
          <a:bodyPr>
            <a:normAutofit/>
          </a:bodyPr>
          <a:lstStyle/>
          <a:p>
            <a:r>
              <a:rPr lang="en-GB" sz="2800" dirty="0">
                <a:latin typeface="Arial" panose="020B0604020202020204" pitchFamily="34" charset="0"/>
                <a:cs typeface="Arial" panose="020B0604020202020204" pitchFamily="34" charset="0"/>
              </a:rPr>
              <a:t>CITING RESEARCH</a:t>
            </a:r>
          </a:p>
        </p:txBody>
      </p:sp>
      <p:sp>
        <p:nvSpPr>
          <p:cNvPr id="3" name="Content Placeholder 2">
            <a:extLst>
              <a:ext uri="{FF2B5EF4-FFF2-40B4-BE49-F238E27FC236}">
                <a16:creationId xmlns:a16="http://schemas.microsoft.com/office/drawing/2014/main" id="{5C8F3AE7-ECFF-4E1B-AD8D-7CCAD42A525E}"/>
              </a:ext>
            </a:extLst>
          </p:cNvPr>
          <p:cNvSpPr>
            <a:spLocks noGrp="1"/>
          </p:cNvSpPr>
          <p:nvPr>
            <p:ph idx="1"/>
          </p:nvPr>
        </p:nvSpPr>
        <p:spPr>
          <a:xfrm>
            <a:off x="4521065" y="543683"/>
            <a:ext cx="4056522" cy="5252722"/>
          </a:xfrm>
        </p:spPr>
        <p:txBody>
          <a:bodyPr anchor="ctr">
            <a:normAutofit/>
          </a:bodyPr>
          <a:lstStyle/>
          <a:p>
            <a:pPr marL="0" indent="0">
              <a:buNone/>
            </a:pPr>
            <a:r>
              <a:rPr lang="en-GB" sz="2400" dirty="0">
                <a:solidFill>
                  <a:schemeClr val="bg1"/>
                </a:solidFill>
                <a:latin typeface="Arial" panose="020B0604020202020204" pitchFamily="34" charset="0"/>
                <a:cs typeface="Arial" panose="020B0604020202020204" pitchFamily="34" charset="0"/>
              </a:rPr>
              <a:t>Permanence decisions are often made in complex circumstances where a practitioner will need to substantiate their thinking, conclusions and recommendations by citing research that has informed them.  It is especially helpful to cite research that has influenced the weighing up of competing explanations or approaches</a:t>
            </a:r>
          </a:p>
        </p:txBody>
      </p:sp>
      <p:sp>
        <p:nvSpPr>
          <p:cNvPr id="4" name="Footer Placeholder 3">
            <a:extLst>
              <a:ext uri="{FF2B5EF4-FFF2-40B4-BE49-F238E27FC236}">
                <a16:creationId xmlns:a16="http://schemas.microsoft.com/office/drawing/2014/main" id="{78157F40-DF71-4232-A690-623E6CEE5C49}"/>
              </a:ext>
            </a:extLst>
          </p:cNvPr>
          <p:cNvSpPr>
            <a:spLocks noGrp="1"/>
          </p:cNvSpPr>
          <p:nvPr>
            <p:ph type="ftr" sz="quarter" idx="11"/>
          </p:nvPr>
        </p:nvSpPr>
        <p:spPr>
          <a:xfrm>
            <a:off x="4716016" y="5895933"/>
            <a:ext cx="3327611" cy="313300"/>
          </a:xfrm>
        </p:spPr>
        <p:txBody>
          <a:bodyPr>
            <a:normAutofit/>
          </a:bodyPr>
          <a:lstStyle/>
          <a:p>
            <a:pPr algn="l">
              <a:spcAft>
                <a:spcPts val="600"/>
              </a:spcAft>
              <a:defRPr/>
            </a:pPr>
            <a:r>
              <a:rPr lang="en-GB" sz="1400" dirty="0">
                <a:solidFill>
                  <a:schemeClr val="bg1">
                    <a:alpha val="70000"/>
                  </a:schemeClr>
                </a:solidFill>
                <a:latin typeface="Arial" panose="020B0604020202020204" pitchFamily="34" charset="0"/>
                <a:cs typeface="Arial" panose="020B0604020202020204" pitchFamily="34" charset="0"/>
              </a:rPr>
              <a:t>Lewis and Erle,  2012</a:t>
            </a:r>
            <a:endParaRPr lang="en-US" sz="1400" dirty="0">
              <a:solidFill>
                <a:schemeClr val="bg1">
                  <a:alpha val="70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95F647C-7F5E-4697-A7E1-E73897BD8E0E}"/>
              </a:ext>
            </a:extLst>
          </p:cNvPr>
          <p:cNvSpPr/>
          <p:nvPr/>
        </p:nvSpPr>
        <p:spPr>
          <a:xfrm>
            <a:off x="611560" y="2132856"/>
            <a:ext cx="8260890" cy="2554545"/>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‘Draw on research that is relevant to an individual child’s specific circumstances and use it to inform how their short and long term needs, including their sense of identity and belonging, can best be met.’</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spTree>
    <p:extLst>
      <p:ext uri="{BB962C8B-B14F-4D97-AF65-F5344CB8AC3E}">
        <p14:creationId xmlns:p14="http://schemas.microsoft.com/office/powerpoint/2010/main" val="1632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7FAB-8604-4E7C-AB72-848581127DCB}"/>
              </a:ext>
            </a:extLst>
          </p:cNvPr>
          <p:cNvSpPr>
            <a:spLocks noGrp="1"/>
          </p:cNvSpPr>
          <p:nvPr>
            <p:ph type="title"/>
          </p:nvPr>
        </p:nvSpPr>
        <p:spPr>
          <a:xfrm>
            <a:off x="179512" y="274638"/>
            <a:ext cx="8784976" cy="1143000"/>
          </a:xfrm>
        </p:spPr>
        <p:txBody>
          <a:bodyPr>
            <a:normAutofit/>
          </a:bodyPr>
          <a:lstStyle/>
          <a:p>
            <a:pPr algn="ctr"/>
            <a:r>
              <a:rPr lang="en-GB" sz="3600" b="1" dirty="0">
                <a:solidFill>
                  <a:schemeClr val="tx1">
                    <a:lumMod val="95000"/>
                    <a:lumOff val="5000"/>
                  </a:schemeClr>
                </a:solidFill>
                <a:latin typeface="Arial" panose="020B0604020202020204" pitchFamily="34" charset="0"/>
                <a:cs typeface="Arial" panose="020B0604020202020204" pitchFamily="34" charset="0"/>
              </a:rPr>
              <a:t>Evidence-based permanence planning</a:t>
            </a:r>
          </a:p>
        </p:txBody>
      </p:sp>
      <p:graphicFrame>
        <p:nvGraphicFramePr>
          <p:cNvPr id="5" name="Content Placeholder 4">
            <a:extLst>
              <a:ext uri="{FF2B5EF4-FFF2-40B4-BE49-F238E27FC236}">
                <a16:creationId xmlns:a16="http://schemas.microsoft.com/office/drawing/2014/main" id="{E9812BEB-0C50-4568-8746-31E75420488A}"/>
              </a:ext>
            </a:extLst>
          </p:cNvPr>
          <p:cNvGraphicFramePr>
            <a:graphicFrameLocks noGrp="1"/>
          </p:cNvGraphicFramePr>
          <p:nvPr>
            <p:ph idx="1"/>
            <p:extLst>
              <p:ext uri="{D42A27DB-BD31-4B8C-83A1-F6EECF244321}">
                <p14:modId xmlns:p14="http://schemas.microsoft.com/office/powerpoint/2010/main" val="3568235228"/>
              </p:ext>
            </p:extLst>
          </p:nvPr>
        </p:nvGraphicFramePr>
        <p:xfrm>
          <a:off x="-180528" y="1085582"/>
          <a:ext cx="9299376" cy="6015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08535B9-F030-404D-B136-A10EBB75609F}"/>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692473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2">
            <a:extLst>
              <a:ext uri="{FF2B5EF4-FFF2-40B4-BE49-F238E27FC236}">
                <a16:creationId xmlns:a16="http://schemas.microsoft.com/office/drawing/2014/main" id="{102D590E-CC0E-43CD-95E2-D66DBE53D05E}"/>
              </a:ext>
            </a:extLst>
          </p:cNvPr>
          <p:cNvSpPr txBox="1">
            <a:spLocks noChangeArrowheads="1"/>
          </p:cNvSpPr>
          <p:nvPr/>
        </p:nvSpPr>
        <p:spPr bwMode="auto">
          <a:xfrm>
            <a:off x="251520" y="1600200"/>
            <a:ext cx="8712968" cy="472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9pPr>
          </a:lstStyle>
          <a:p>
            <a:pPr algn="just">
              <a:lnSpc>
                <a:spcPct val="90000"/>
              </a:lnSpc>
              <a:spcBef>
                <a:spcPts val="700"/>
              </a:spcBef>
              <a:buClrTx/>
              <a:buNone/>
            </a:pPr>
            <a:r>
              <a:rPr lang="en-GB" altLang="en-US" sz="2400" dirty="0">
                <a:solidFill>
                  <a:srgbClr val="000000"/>
                </a:solidFill>
                <a:latin typeface="+mn-lt"/>
                <a:cs typeface="Arial" panose="020B0604020202020204" pitchFamily="34" charset="0"/>
              </a:rPr>
              <a:t>Is this plan DEFENSIBLE?</a:t>
            </a:r>
          </a:p>
          <a:p>
            <a:pPr eaLnBrk="1" hangingPunct="1">
              <a:lnSpc>
                <a:spcPct val="90000"/>
              </a:lnSpc>
              <a:spcBef>
                <a:spcPts val="700"/>
              </a:spcBef>
              <a:buClrTx/>
              <a:buFontTx/>
              <a:buNone/>
            </a:pPr>
            <a:endParaRPr lang="en-GB" altLang="en-US" dirty="0">
              <a:solidFill>
                <a:srgbClr val="000000"/>
              </a:solidFill>
              <a:cs typeface="Arial" panose="020B0604020202020204" pitchFamily="34" charset="0"/>
            </a:endParaRPr>
          </a:p>
          <a:p>
            <a:pPr eaLnBrk="1" hangingPunct="1">
              <a:lnSpc>
                <a:spcPct val="90000"/>
              </a:lnSpc>
              <a:spcBef>
                <a:spcPts val="700"/>
              </a:spcBef>
              <a:buClrTx/>
              <a:buFontTx/>
              <a:buNone/>
            </a:pPr>
            <a:endParaRPr lang="en-GB" altLang="en-US" dirty="0">
              <a:solidFill>
                <a:srgbClr val="000000"/>
              </a:solidFill>
              <a:cs typeface="Arial" panose="020B0604020202020204" pitchFamily="34" charset="0"/>
            </a:endParaRPr>
          </a:p>
          <a:p>
            <a:pPr eaLnBrk="1" hangingPunct="1">
              <a:lnSpc>
                <a:spcPct val="90000"/>
              </a:lnSpc>
              <a:spcBef>
                <a:spcPts val="700"/>
              </a:spcBef>
              <a:buClrTx/>
              <a:buFontTx/>
              <a:buNone/>
            </a:pPr>
            <a:r>
              <a:rPr lang="en-GB" altLang="en-US" dirty="0">
                <a:solidFill>
                  <a:srgbClr val="000000"/>
                </a:solidFill>
                <a:cs typeface="Arial" panose="020B0604020202020204" pitchFamily="34" charset="0"/>
              </a:rPr>
              <a:t>	</a:t>
            </a:r>
          </a:p>
        </p:txBody>
      </p:sp>
      <p:graphicFrame>
        <p:nvGraphicFramePr>
          <p:cNvPr id="2" name="Diagram 1">
            <a:extLst>
              <a:ext uri="{FF2B5EF4-FFF2-40B4-BE49-F238E27FC236}">
                <a16:creationId xmlns:a16="http://schemas.microsoft.com/office/drawing/2014/main" id="{7F0380B6-7C15-4B9B-AD82-D9EA8C32BCFA}"/>
              </a:ext>
            </a:extLst>
          </p:cNvPr>
          <p:cNvGraphicFramePr/>
          <p:nvPr>
            <p:extLst>
              <p:ext uri="{D42A27DB-BD31-4B8C-83A1-F6EECF244321}">
                <p14:modId xmlns:p14="http://schemas.microsoft.com/office/powerpoint/2010/main" val="1149092741"/>
              </p:ext>
            </p:extLst>
          </p:nvPr>
        </p:nvGraphicFramePr>
        <p:xfrm>
          <a:off x="240160" y="0"/>
          <a:ext cx="890383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82C8E47-FA61-416B-8789-9C19F7BEE66B}"/>
              </a:ext>
            </a:extLst>
          </p:cNvPr>
          <p:cNvSpPr txBox="1"/>
          <p:nvPr/>
        </p:nvSpPr>
        <p:spPr>
          <a:xfrm>
            <a:off x="395536" y="830758"/>
            <a:ext cx="3384376" cy="1231106"/>
          </a:xfrm>
          <a:prstGeom prst="rect">
            <a:avLst/>
          </a:prstGeom>
          <a:noFill/>
        </p:spPr>
        <p:txBody>
          <a:bodyPr wrap="square" rtlCol="0">
            <a:spAutoFit/>
          </a:bodyPr>
          <a:lstStyle/>
          <a:p>
            <a:br>
              <a:rPr lang="en-GB" dirty="0">
                <a:latin typeface="+mn-lt"/>
              </a:rPr>
            </a:br>
            <a:br>
              <a:rPr lang="en-GB" dirty="0">
                <a:latin typeface="+mn-lt"/>
              </a:rPr>
            </a:br>
            <a:br>
              <a:rPr lang="en-GB" dirty="0">
                <a:latin typeface="+mn-lt"/>
              </a:rPr>
            </a:br>
            <a:r>
              <a:rPr lang="en-GB" sz="2000" b="1" dirty="0">
                <a:latin typeface="Arial" panose="020B0604020202020204" pitchFamily="34" charset="0"/>
                <a:cs typeface="Arial" panose="020B0604020202020204" pitchFamily="34" charset="0"/>
              </a:rPr>
              <a:t>STAND IN THEIR SHOES!</a:t>
            </a:r>
          </a:p>
        </p:txBody>
      </p:sp>
      <p:pic>
        <p:nvPicPr>
          <p:cNvPr id="5" name="Picture 4" descr="A baby sitting on a bed&#10;&#10;Description generated with high confidence">
            <a:extLst>
              <a:ext uri="{FF2B5EF4-FFF2-40B4-BE49-F238E27FC236}">
                <a16:creationId xmlns:a16="http://schemas.microsoft.com/office/drawing/2014/main" id="{016543A4-E0C8-47FB-9966-5FB22FA1EB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4127" y="2323474"/>
            <a:ext cx="1035904" cy="1255897"/>
          </a:xfrm>
          <a:prstGeom prst="rect">
            <a:avLst/>
          </a:prstGeom>
        </p:spPr>
      </p:pic>
      <p:sp>
        <p:nvSpPr>
          <p:cNvPr id="6" name="TextBox 5">
            <a:extLst>
              <a:ext uri="{FF2B5EF4-FFF2-40B4-BE49-F238E27FC236}">
                <a16:creationId xmlns:a16="http://schemas.microsoft.com/office/drawing/2014/main" id="{F585E076-4101-4A5E-BE9E-D6F0EACA3A54}"/>
              </a:ext>
            </a:extLst>
          </p:cNvPr>
          <p:cNvSpPr txBox="1"/>
          <p:nvPr/>
        </p:nvSpPr>
        <p:spPr>
          <a:xfrm>
            <a:off x="6317083" y="2061864"/>
            <a:ext cx="2818400"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GET CRITICAL!</a:t>
            </a:r>
          </a:p>
        </p:txBody>
      </p:sp>
      <p:sp>
        <p:nvSpPr>
          <p:cNvPr id="7" name="TextBox 6">
            <a:extLst>
              <a:ext uri="{FF2B5EF4-FFF2-40B4-BE49-F238E27FC236}">
                <a16:creationId xmlns:a16="http://schemas.microsoft.com/office/drawing/2014/main" id="{4190C0E2-331D-4847-A667-FA9BF2539220}"/>
              </a:ext>
            </a:extLst>
          </p:cNvPr>
          <p:cNvSpPr txBox="1"/>
          <p:nvPr/>
        </p:nvSpPr>
        <p:spPr>
          <a:xfrm>
            <a:off x="1331640" y="3356992"/>
            <a:ext cx="1620957" cy="461665"/>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EXPLAIN!</a:t>
            </a:r>
          </a:p>
        </p:txBody>
      </p:sp>
      <p:sp>
        <p:nvSpPr>
          <p:cNvPr id="8" name="Rectangle 7">
            <a:extLst>
              <a:ext uri="{FF2B5EF4-FFF2-40B4-BE49-F238E27FC236}">
                <a16:creationId xmlns:a16="http://schemas.microsoft.com/office/drawing/2014/main" id="{78A397BF-D702-486E-BD5F-58F13E0BAC24}"/>
              </a:ext>
            </a:extLst>
          </p:cNvPr>
          <p:cNvSpPr/>
          <p:nvPr/>
        </p:nvSpPr>
        <p:spPr>
          <a:xfrm>
            <a:off x="561634" y="1577190"/>
            <a:ext cx="8260890" cy="2985433"/>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‘Communicate effectively and confidently in court and offer a clear rationale for recommendations. Present to the court a balanced picture of the child’s needs and evidence of previous support and interventions that are relevant to the permanence decision-making process.’ </a:t>
            </a:r>
            <a:r>
              <a:rPr lang="en-GB" sz="2000" dirty="0">
                <a:solidFill>
                  <a:srgbClr val="FFFF99"/>
                </a:solidFill>
                <a:latin typeface="Arial" panose="020B0604020202020204" pitchFamily="34" charset="0"/>
                <a:cs typeface="Arial" panose="020B0604020202020204" pitchFamily="34" charset="0"/>
              </a:rPr>
              <a:t>K&amp;SS:AP (2016) 2) Negotiate the legal process</a:t>
            </a:r>
          </a:p>
        </p:txBody>
      </p:sp>
    </p:spTree>
    <p:extLst>
      <p:ext uri="{BB962C8B-B14F-4D97-AF65-F5344CB8AC3E}">
        <p14:creationId xmlns:p14="http://schemas.microsoft.com/office/powerpoint/2010/main" val="201212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143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14338" name="Content Placeholder 3" descr="Description Forest reflections.JPG">
            <a:extLst>
              <a:ext uri="{FF2B5EF4-FFF2-40B4-BE49-F238E27FC236}">
                <a16:creationId xmlns:a16="http://schemas.microsoft.com/office/drawing/2014/main" id="{9622A954-B050-4B1D-880B-444F4232288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46995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Box 2">
            <a:extLst>
              <a:ext uri="{FF2B5EF4-FFF2-40B4-BE49-F238E27FC236}">
                <a16:creationId xmlns:a16="http://schemas.microsoft.com/office/drawing/2014/main" id="{9E054658-1526-4311-B054-44156C1D7A41}"/>
              </a:ext>
            </a:extLst>
          </p:cNvPr>
          <p:cNvSpPr txBox="1">
            <a:spLocks noChangeArrowheads="1"/>
          </p:cNvSpPr>
          <p:nvPr/>
        </p:nvSpPr>
        <p:spPr bwMode="auto">
          <a:xfrm>
            <a:off x="139700" y="1412776"/>
            <a:ext cx="8896796"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E64135"/>
              </a:buClr>
              <a:buSzPct val="70000"/>
              <a:buFont typeface="Verdana" panose="020B0604030504040204" pitchFamily="34" charset="0"/>
              <a:buChar char="›"/>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E64135"/>
              </a:buClr>
              <a:buSzPct val="60000"/>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5F5F5F"/>
              </a:buClr>
              <a:buSzPct val="60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5F5F5F"/>
              </a:buClr>
              <a:buSzPct val="80000"/>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9pPr>
          </a:lstStyle>
          <a:p>
            <a:pPr>
              <a:spcBef>
                <a:spcPts val="0"/>
              </a:spcBef>
              <a:buFontTx/>
              <a:buNone/>
              <a:defRPr/>
            </a:pPr>
            <a:r>
              <a:rPr lang="en-GB" altLang="en-US" dirty="0">
                <a:solidFill>
                  <a:srgbClr val="000000"/>
                </a:solidFill>
                <a:latin typeface="Arial" panose="020B0604020202020204" pitchFamily="34" charset="0"/>
                <a:cs typeface="Arial" panose="020B0604020202020204" pitchFamily="34" charset="0"/>
              </a:rPr>
              <a:t>The variety of possible routes to permanence should be equally valued, and share common principles in planning to </a:t>
            </a:r>
            <a:r>
              <a:rPr lang="en-GB" altLang="en-US" b="1" dirty="0">
                <a:solidFill>
                  <a:srgbClr val="000000"/>
                </a:solidFill>
                <a:latin typeface="Arial" panose="020B0604020202020204" pitchFamily="34" charset="0"/>
                <a:cs typeface="Arial" panose="020B0604020202020204" pitchFamily="34" charset="0"/>
              </a:rPr>
              <a:t>meet children  and young adults</a:t>
            </a:r>
            <a:r>
              <a:rPr lang="ja-JP" altLang="en-GB" b="1" dirty="0">
                <a:solidFill>
                  <a:srgbClr val="000000"/>
                </a:solidFill>
                <a:latin typeface="Arial" panose="020B0604020202020204" pitchFamily="34" charset="0"/>
                <a:cs typeface="Arial" panose="020B0604020202020204" pitchFamily="34" charset="0"/>
              </a:rPr>
              <a:t>’</a:t>
            </a:r>
            <a:r>
              <a:rPr lang="en-GB" altLang="ja-JP" b="1" dirty="0">
                <a:solidFill>
                  <a:srgbClr val="000000"/>
                </a:solidFill>
                <a:latin typeface="Arial" panose="020B0604020202020204" pitchFamily="34" charset="0"/>
                <a:cs typeface="Arial" panose="020B0604020202020204" pitchFamily="34" charset="0"/>
              </a:rPr>
              <a:t> lifetime needs:</a:t>
            </a:r>
          </a:p>
          <a:p>
            <a:pPr>
              <a:spcBef>
                <a:spcPts val="0"/>
              </a:spcBef>
              <a:buFontTx/>
              <a:buNone/>
              <a:defRPr/>
            </a:pPr>
            <a:endParaRPr lang="en-GB" altLang="ja-JP" b="1" dirty="0">
              <a:solidFill>
                <a:srgbClr val="000000"/>
              </a:solidFill>
              <a:latin typeface="Arial" panose="020B0604020202020204" pitchFamily="34" charset="0"/>
              <a:cs typeface="Arial" panose="020B0604020202020204" pitchFamily="34" charset="0"/>
            </a:endParaRPr>
          </a:p>
          <a:p>
            <a:pPr marL="342900" indent="-342900">
              <a:spcBef>
                <a:spcPts val="0"/>
              </a:spcBef>
              <a:buClrTx/>
              <a:buFont typeface="Arial" panose="020B0604020202020204" pitchFamily="34" charset="0"/>
              <a:buChar char="•"/>
              <a:defRPr/>
            </a:pPr>
            <a:r>
              <a:rPr lang="en-GB" altLang="en-US" dirty="0">
                <a:solidFill>
                  <a:srgbClr val="000000"/>
                </a:solidFill>
                <a:latin typeface="Arial" panose="020B0604020202020204" pitchFamily="34" charset="0"/>
                <a:cs typeface="Arial" panose="020B0604020202020204" pitchFamily="34" charset="0"/>
              </a:rPr>
              <a:t>remaining at home with concerns addressed, safe and secure </a:t>
            </a:r>
          </a:p>
          <a:p>
            <a:pPr marL="342900" indent="-342900">
              <a:spcBef>
                <a:spcPts val="0"/>
              </a:spcBef>
              <a:buClrTx/>
              <a:buFont typeface="Arial" panose="020B0604020202020204" pitchFamily="34" charset="0"/>
              <a:buChar char="•"/>
              <a:defRPr/>
            </a:pPr>
            <a:r>
              <a:rPr lang="en-GB" altLang="en-US" dirty="0">
                <a:solidFill>
                  <a:srgbClr val="000000"/>
                </a:solidFill>
                <a:latin typeface="Arial" panose="020B0604020202020204" pitchFamily="34" charset="0"/>
                <a:cs typeface="Arial" panose="020B0604020202020204" pitchFamily="34" charset="0"/>
              </a:rPr>
              <a:t>a permanent return to birth parents after time in care</a:t>
            </a:r>
          </a:p>
          <a:p>
            <a:pPr marL="342900" indent="-342900">
              <a:spcBef>
                <a:spcPts val="0"/>
              </a:spcBef>
              <a:buClrTx/>
              <a:buFont typeface="Arial" panose="020B0604020202020204" pitchFamily="34" charset="0"/>
              <a:buChar char="•"/>
              <a:defRPr/>
            </a:pPr>
            <a:r>
              <a:rPr lang="en-GB" altLang="en-US" dirty="0">
                <a:solidFill>
                  <a:srgbClr val="000000"/>
                </a:solidFill>
                <a:latin typeface="Arial" panose="020B0604020202020204" pitchFamily="34" charset="0"/>
                <a:cs typeface="Arial" panose="020B0604020202020204" pitchFamily="34" charset="0"/>
              </a:rPr>
              <a:t>shared care arrangements, including regular short-break care</a:t>
            </a:r>
          </a:p>
          <a:p>
            <a:pPr marL="342900" indent="-342900">
              <a:spcBef>
                <a:spcPts val="0"/>
              </a:spcBef>
              <a:buClrTx/>
              <a:buFont typeface="Arial" panose="020B0604020202020204" pitchFamily="34" charset="0"/>
              <a:buChar char="•"/>
              <a:defRPr/>
            </a:pPr>
            <a:r>
              <a:rPr lang="en-GB" altLang="en-US" dirty="0">
                <a:solidFill>
                  <a:srgbClr val="000000"/>
                </a:solidFill>
                <a:latin typeface="Arial" panose="020B0604020202020204" pitchFamily="34" charset="0"/>
                <a:cs typeface="Arial" panose="020B0604020202020204" pitchFamily="34" charset="0"/>
              </a:rPr>
              <a:t>permanence within the looked after system, whether in residential placement, unrelated foster care or family and friends care</a:t>
            </a:r>
          </a:p>
          <a:p>
            <a:pPr marL="342900" indent="-342900">
              <a:spcBef>
                <a:spcPts val="0"/>
              </a:spcBef>
              <a:buClrTx/>
              <a:buFont typeface="Arial" panose="020B0604020202020204" pitchFamily="34" charset="0"/>
              <a:buChar char="•"/>
              <a:defRPr/>
            </a:pPr>
            <a:r>
              <a:rPr lang="en-GB" altLang="en-US" dirty="0">
                <a:solidFill>
                  <a:srgbClr val="000000"/>
                </a:solidFill>
                <a:latin typeface="Arial" panose="020B0604020202020204" pitchFamily="34" charset="0"/>
                <a:cs typeface="Arial" panose="020B0604020202020204" pitchFamily="34" charset="0"/>
              </a:rPr>
              <a:t>pathways to legal permanence, through adoption, special guardianship orders and child arrangements order.</a:t>
            </a:r>
          </a:p>
        </p:txBody>
      </p:sp>
      <p:sp>
        <p:nvSpPr>
          <p:cNvPr id="5" name="Rectangle 4">
            <a:extLst>
              <a:ext uri="{FF2B5EF4-FFF2-40B4-BE49-F238E27FC236}">
                <a16:creationId xmlns:a16="http://schemas.microsoft.com/office/drawing/2014/main" id="{EA84BF4F-DD1F-4F41-BE87-70C78EC6FFC1}"/>
              </a:ext>
            </a:extLst>
          </p:cNvPr>
          <p:cNvSpPr/>
          <p:nvPr/>
        </p:nvSpPr>
        <p:spPr>
          <a:xfrm>
            <a:off x="268288" y="476672"/>
            <a:ext cx="8624192" cy="830997"/>
          </a:xfrm>
          <a:prstGeom prst="rect">
            <a:avLst/>
          </a:prstGeom>
        </p:spPr>
        <p:txBody>
          <a:bodyPr wrap="square">
            <a:spAutoFit/>
          </a:bodyPr>
          <a:lstStyle/>
          <a:p>
            <a:pPr algn="ctr">
              <a:defRPr/>
            </a:pPr>
            <a:r>
              <a:rPr lang="en-GB" sz="4800" b="1" kern="0" dirty="0">
                <a:latin typeface="Arial" panose="020B0604020202020204" pitchFamily="34" charset="0"/>
                <a:ea typeface="+mj-ea"/>
                <a:cs typeface="Arial" panose="020B0604020202020204" pitchFamily="34" charset="0"/>
              </a:rPr>
              <a:t>Permanence </a:t>
            </a:r>
            <a:endParaRPr lang="en-GB" sz="4800" b="1" dirty="0">
              <a:latin typeface="Arial" panose="020B0604020202020204" pitchFamily="34" charset="0"/>
              <a:cs typeface="Arial" panose="020B0604020202020204" pitchFamily="34" charset="0"/>
            </a:endParaRPr>
          </a:p>
        </p:txBody>
      </p:sp>
      <p:sp>
        <p:nvSpPr>
          <p:cNvPr id="20487" name="Slide Number Placeholder 1">
            <a:extLst>
              <a:ext uri="{FF2B5EF4-FFF2-40B4-BE49-F238E27FC236}">
                <a16:creationId xmlns:a16="http://schemas.microsoft.com/office/drawing/2014/main" id="{091279D5-B71A-4A3D-A070-8880163861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E64135"/>
              </a:buClr>
              <a:buSzPct val="70000"/>
              <a:buFont typeface="Verdana" panose="020B0604030504040204" pitchFamily="34" charset="0"/>
              <a:buChar char="›"/>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E64135"/>
              </a:buClr>
              <a:buSzPct val="60000"/>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5F5F5F"/>
              </a:buClr>
              <a:buSzPct val="60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5F5F5F"/>
              </a:buClr>
              <a:buSzPct val="80000"/>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9pPr>
          </a:lstStyle>
          <a:p>
            <a:pPr>
              <a:spcBef>
                <a:spcPct val="0"/>
              </a:spcBef>
              <a:spcAft>
                <a:spcPct val="0"/>
              </a:spcAft>
              <a:buClrTx/>
              <a:buSzTx/>
              <a:buFontTx/>
              <a:buNone/>
            </a:pPr>
            <a:fld id="{65E15BFE-87E5-41AB-8503-5C390DC70BF2}" type="slidenum">
              <a:rPr lang="en-GB" altLang="en-US" sz="1800" smtClean="0">
                <a:solidFill>
                  <a:srgbClr val="898989"/>
                </a:solidFill>
              </a:rPr>
              <a:pPr>
                <a:spcBef>
                  <a:spcPct val="0"/>
                </a:spcBef>
                <a:spcAft>
                  <a:spcPct val="0"/>
                </a:spcAft>
                <a:buClrTx/>
                <a:buSzTx/>
                <a:buFontTx/>
                <a:buNone/>
              </a:pPr>
              <a:t>7</a:t>
            </a:fld>
            <a:endParaRPr lang="en-GB" altLang="en-US" sz="1800">
              <a:solidFill>
                <a:srgbClr val="898989"/>
              </a:solidFill>
            </a:endParaRPr>
          </a:p>
        </p:txBody>
      </p:sp>
    </p:spTree>
    <p:extLst>
      <p:ext uri="{BB962C8B-B14F-4D97-AF65-F5344CB8AC3E}">
        <p14:creationId xmlns:p14="http://schemas.microsoft.com/office/powerpoint/2010/main" val="290805198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jumping in the air&#10;&#10;Description generated with very high confidence">
            <a:extLst>
              <a:ext uri="{FF2B5EF4-FFF2-40B4-BE49-F238E27FC236}">
                <a16:creationId xmlns:a16="http://schemas.microsoft.com/office/drawing/2014/main" id="{4446AC5B-0C32-4B12-AB9E-F49C4BCFD73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825" r="384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5B08FC93-5E6D-4423-BE16-FB880EB4D279}"/>
              </a:ext>
            </a:extLst>
          </p:cNvPr>
          <p:cNvSpPr>
            <a:spLocks noGrp="1"/>
          </p:cNvSpPr>
          <p:nvPr>
            <p:ph type="title"/>
          </p:nvPr>
        </p:nvSpPr>
        <p:spPr>
          <a:xfrm>
            <a:off x="628650" y="630875"/>
            <a:ext cx="7886700" cy="794064"/>
          </a:xfrm>
          <a:solidFill>
            <a:schemeClr val="tx1">
              <a:alpha val="60000"/>
            </a:schemeClr>
          </a:solidFill>
        </p:spPr>
        <p:txBody>
          <a:bodyPr vert="horz" lIns="91440" tIns="45720" rIns="91440" bIns="45720" rtlCol="0" anchor="ctr">
            <a:normAutofit fontScale="90000"/>
          </a:bodyPr>
          <a:lstStyle/>
          <a:p>
            <a:pPr algn="l">
              <a:lnSpc>
                <a:spcPct val="90000"/>
              </a:lnSpc>
            </a:pPr>
            <a:r>
              <a:rPr lang="en-US" sz="2400" b="1" dirty="0">
                <a:solidFill>
                  <a:schemeClr val="bg1"/>
                </a:solidFill>
                <a:latin typeface="Arial" panose="020B0604020202020204" pitchFamily="34" charset="0"/>
                <a:cs typeface="Arial" panose="020B0604020202020204" pitchFamily="34" charset="0"/>
              </a:rPr>
              <a:t>WHAT IS THE BIGGEST DIFFICULTY YOU FACE WHEN YOU ARE RESPONSIBLE FOR  MAKING DECISIONS?</a:t>
            </a:r>
          </a:p>
        </p:txBody>
      </p:sp>
    </p:spTree>
    <p:extLst>
      <p:ext uri="{BB962C8B-B14F-4D97-AF65-F5344CB8AC3E}">
        <p14:creationId xmlns:p14="http://schemas.microsoft.com/office/powerpoint/2010/main" val="61611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B2176-E97C-460A-BD31-D47D5290E419}"/>
              </a:ext>
            </a:extLst>
          </p:cNvPr>
          <p:cNvSpPr>
            <a:spLocks noGrp="1"/>
          </p:cNvSpPr>
          <p:nvPr>
            <p:ph sz="half" idx="1"/>
          </p:nvPr>
        </p:nvSpPr>
        <p:spPr>
          <a:xfrm>
            <a:off x="5004048" y="1375667"/>
            <a:ext cx="3744416" cy="4512643"/>
          </a:xfrm>
        </p:spPr>
        <p:txBody>
          <a:bodyPr>
            <a:normAutofit lnSpcReduction="10000"/>
          </a:bodyPr>
          <a:lstStyle/>
          <a:p>
            <a:pPr marL="0" indent="0">
              <a:buNone/>
            </a:pPr>
            <a:r>
              <a:rPr lang="en-GB" sz="4000" kern="0" dirty="0">
                <a:solidFill>
                  <a:srgbClr val="000000"/>
                </a:solidFill>
                <a:latin typeface="Arial" panose="020B0604020202020204" pitchFamily="34" charset="0"/>
                <a:ea typeface="Arial Unicode MS" pitchFamily="2"/>
                <a:cs typeface="Arial" panose="020B0604020202020204" pitchFamily="34" charset="0"/>
              </a:rPr>
              <a:t>What would the children/young adults you work with say is the best thing about you as their social worker?</a:t>
            </a:r>
          </a:p>
          <a:p>
            <a:endParaRPr lang="en-GB" dirty="0"/>
          </a:p>
        </p:txBody>
      </p:sp>
      <p:pic>
        <p:nvPicPr>
          <p:cNvPr id="8" name="Content Placeholder 7" descr="A close up of a tree&#10;&#10;Description generated with very high confidence">
            <a:extLst>
              <a:ext uri="{FF2B5EF4-FFF2-40B4-BE49-F238E27FC236}">
                <a16:creationId xmlns:a16="http://schemas.microsoft.com/office/drawing/2014/main" id="{774A79D4-3EF5-43C1-A2A2-8A85222C8E42}"/>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1520" y="1137814"/>
            <a:ext cx="4464496" cy="4750496"/>
          </a:xfrm>
        </p:spPr>
      </p:pic>
      <p:sp>
        <p:nvSpPr>
          <p:cNvPr id="9" name="TextBox 8">
            <a:extLst>
              <a:ext uri="{FF2B5EF4-FFF2-40B4-BE49-F238E27FC236}">
                <a16:creationId xmlns:a16="http://schemas.microsoft.com/office/drawing/2014/main" id="{20E26310-4A95-4CE7-9194-C6692ED5FC14}"/>
              </a:ext>
            </a:extLst>
          </p:cNvPr>
          <p:cNvSpPr txBox="1"/>
          <p:nvPr/>
        </p:nvSpPr>
        <p:spPr>
          <a:xfrm>
            <a:off x="640472" y="6309320"/>
            <a:ext cx="493964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cute-pictures.blogspot.com/2010/05/green-leaves-and-green-backgrounds.html"/>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2.5/"/>
              </a:rPr>
              <a:t>CC BY</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84694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bee4c5c-8f43-4f7f-9637-07f983ecca3d" ContentTypeId="0x0101007BD61AFCC8A643B8924AB3F7EE18260102" PreviousValue="false"/>
</file>

<file path=customXml/item2.xml><?xml version="1.0" encoding="utf-8"?>
<p:properties xmlns:p="http://schemas.microsoft.com/office/2006/metadata/properties" xmlns:xsi="http://www.w3.org/2001/XMLSchema-instance" xmlns:pc="http://schemas.microsoft.com/office/infopath/2007/PartnerControls">
  <documentManagement>
    <_dlc_DocId xmlns="980b2c76-4eb4-4926-991a-bb246786b55e">379841-21834765-54</_dlc_DocId>
    <_dlc_DocIdUrl xmlns="980b2c76-4eb4-4926-991a-bb246786b55e">
      <Url>https://mottmac.sharepoint.com/teams/pj-b0218/_layouts/15/DocIdRedir.aspx?ID=379841-21834765-54</Url>
      <Description>379841-21834765-54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3D6A3D145BFB9040AA40C3979CFE68B7" ma:contentTypeVersion="2" ma:contentTypeDescription="Create a new document." ma:contentTypeScope="" ma:versionID="4716c693d7c7dcf9d538126dde3d456d">
  <xsd:schema xmlns:xsd="http://www.w3.org/2001/XMLSchema" xmlns:xs="http://www.w3.org/2001/XMLSchema" xmlns:p="http://schemas.microsoft.com/office/2006/metadata/properties" xmlns:ns2="980b2c76-4eb4-4926-991a-bb246786b55e" xmlns:ns3="b28d6059-d61c-4a83-b075-7f5fd0a31d50" targetNamespace="http://schemas.microsoft.com/office/2006/metadata/properties" ma:root="true" ma:fieldsID="246cb5161795d30d7ca92631cc1dd3f7" ns2:_="" ns3:_="">
    <xsd:import namespace="980b2c76-4eb4-4926-991a-bb246786b55e"/>
    <xsd:import namespace="b28d6059-d61c-4a83-b075-7f5fd0a31d5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b2c76-4eb4-4926-991a-bb246786b5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28d6059-d61c-4a83-b075-7f5fd0a31d5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26AB4D-DFED-4FB7-A89E-7CCF6D99A6FF}">
  <ds:schemaRefs>
    <ds:schemaRef ds:uri="Microsoft.SharePoint.Taxonomy.ContentTypeSync"/>
  </ds:schemaRefs>
</ds:datastoreItem>
</file>

<file path=customXml/itemProps2.xml><?xml version="1.0" encoding="utf-8"?>
<ds:datastoreItem xmlns:ds="http://schemas.openxmlformats.org/officeDocument/2006/customXml" ds:itemID="{B9C5F7B7-5364-4B46-8A67-2ADE41CBBFD1}">
  <ds:schemaRefs>
    <ds:schemaRef ds:uri="http://schemas.microsoft.com/office/2006/metadata/properties"/>
    <ds:schemaRef ds:uri="http://schemas.microsoft.com/office/infopath/2007/PartnerControls"/>
    <ds:schemaRef ds:uri="980b2c76-4eb4-4926-991a-bb246786b55e"/>
    <ds:schemaRef ds:uri="http://schemas.microsoft.com/sharepoint/v3"/>
  </ds:schemaRefs>
</ds:datastoreItem>
</file>

<file path=customXml/itemProps3.xml><?xml version="1.0" encoding="utf-8"?>
<ds:datastoreItem xmlns:ds="http://schemas.openxmlformats.org/officeDocument/2006/customXml" ds:itemID="{F959FC96-AB4E-4B48-8094-3FBAD983F558}">
  <ds:schemaRefs>
    <ds:schemaRef ds:uri="http://schemas.microsoft.com/sharepoint/v3/contenttype/forms"/>
  </ds:schemaRefs>
</ds:datastoreItem>
</file>

<file path=customXml/itemProps4.xml><?xml version="1.0" encoding="utf-8"?>
<ds:datastoreItem xmlns:ds="http://schemas.openxmlformats.org/officeDocument/2006/customXml" ds:itemID="{78F64740-7A73-4F76-93A6-865D43AE9314}">
  <ds:schemaRefs>
    <ds:schemaRef ds:uri="http://schemas.microsoft.com/sharepoint/events"/>
  </ds:schemaRefs>
</ds:datastoreItem>
</file>

<file path=customXml/itemProps5.xml><?xml version="1.0" encoding="utf-8"?>
<ds:datastoreItem xmlns:ds="http://schemas.openxmlformats.org/officeDocument/2006/customXml" ds:itemID="{E2F5E8C2-1C8B-46AA-98D3-5AB37A94BA71}"/>
</file>

<file path=docProps/app.xml><?xml version="1.0" encoding="utf-8"?>
<Properties xmlns="http://schemas.openxmlformats.org/officeDocument/2006/extended-properties" xmlns:vt="http://schemas.openxmlformats.org/officeDocument/2006/docPropsVTypes">
  <Template>Master slide copyright</Template>
  <TotalTime>18077</TotalTime>
  <Words>3080</Words>
  <Application>Microsoft Office PowerPoint</Application>
  <PresentationFormat>On-screen Show (4:3)</PresentationFormat>
  <Paragraphs>620</Paragraphs>
  <Slides>66</Slides>
  <Notes>66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Arial Unicode MS</vt:lpstr>
      <vt:lpstr>Microsoft YaHei</vt:lpstr>
      <vt:lpstr>ＭＳ Ｐゴシック</vt:lpstr>
      <vt:lpstr>ＭＳ Ｐゴシック</vt:lpstr>
      <vt:lpstr>Arial</vt:lpstr>
      <vt:lpstr>Arial Black</vt:lpstr>
      <vt:lpstr>Calibri</vt:lpstr>
      <vt:lpstr>Mangal</vt:lpstr>
      <vt:lpstr>Symbol</vt:lpstr>
      <vt:lpstr>Tahoma</vt:lpstr>
      <vt:lpstr>Times</vt:lpstr>
      <vt:lpstr>Times New Roman</vt:lpstr>
      <vt:lpstr>Verdana</vt:lpstr>
      <vt:lpstr>Wingdings</vt:lpstr>
      <vt:lpstr>Custom Design</vt:lpstr>
      <vt:lpstr>PowerPoint Presentation</vt:lpstr>
      <vt:lpstr>PowerPoint Presentation</vt:lpstr>
      <vt:lpstr> Learning outcomes Participants will be offered opportunities to: </vt:lpstr>
      <vt:lpstr>Agreeing how we aim to work together today</vt:lpstr>
      <vt:lpstr>Lemn Sissay: A child of the state</vt:lpstr>
      <vt:lpstr>PowerPoint Presentation</vt:lpstr>
      <vt:lpstr>PowerPoint Presentation</vt:lpstr>
      <vt:lpstr>WHAT IS THE BIGGEST DIFFICULTY YOU FACE WHEN YOU ARE RESPONSIBLE FOR  MAKING DECISIONS?</vt:lpstr>
      <vt:lpstr>PowerPoint Presentation</vt:lpstr>
      <vt:lpstr>PowerPoint Presentation</vt:lpstr>
      <vt:lpstr>Part One</vt:lpstr>
      <vt:lpstr>PowerPoint Presentation</vt:lpstr>
      <vt:lpstr>CRITICAL THINKING AND ANALYTICAL SKILL AUGMENT AND HARNESS INTUITION</vt:lpstr>
      <vt:lpstr>Thinking and feeling</vt:lpstr>
      <vt:lpstr>PowerPoint Presentation</vt:lpstr>
      <vt:lpstr>PowerPoint Presentation</vt:lpstr>
      <vt:lpstr>PowerPoint Presentation</vt:lpstr>
      <vt:lpstr>PowerPoint Presentation</vt:lpstr>
      <vt:lpstr>PowerPoint Presentation</vt:lpstr>
      <vt:lpstr>PowerPoint Presentation</vt:lpstr>
      <vt:lpstr>Thinking fast and slow, Daniel Kahneman, 2011</vt:lpstr>
      <vt:lpstr>Really?!  Are you sure?</vt:lpstr>
      <vt:lpstr>Answer</vt:lpstr>
      <vt:lpstr>Thinking fast and slow</vt:lpstr>
      <vt:lpstr>PowerPoint Presentation</vt:lpstr>
      <vt:lpstr>Critical thinking:  a process</vt:lpstr>
      <vt:lpstr>Critical and analytical writing</vt:lpstr>
      <vt:lpstr>Signing the way</vt:lpstr>
      <vt:lpstr>THE ANCHOR PRINCIPLES</vt:lpstr>
      <vt:lpstr> INTUITION                   CRITICAL THINKING    PROFESSIONAL JUDGEMENT</vt:lpstr>
      <vt:lpstr>In a nutshell…</vt:lpstr>
      <vt:lpstr>Part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Assessing harm and promoting safety…</vt:lpstr>
      <vt:lpstr>PowerPoint Presentation</vt:lpstr>
      <vt:lpstr>PowerPoint Presentation</vt:lpstr>
      <vt:lpstr>THE ANCHOR PRINCIPLES</vt:lpstr>
      <vt:lpstr>Part Three</vt:lpstr>
      <vt:lpstr>The permanence framework</vt:lpstr>
      <vt:lpstr>?</vt:lpstr>
      <vt:lpstr>Barriers to maintaining a focus on the child </vt:lpstr>
      <vt:lpstr>PowerPoint Presentation</vt:lpstr>
      <vt:lpstr>PowerPoint Presentation</vt:lpstr>
      <vt:lpstr>What influences permanence decisions?</vt:lpstr>
      <vt:lpstr>PowerPoint Presentation</vt:lpstr>
      <vt:lpstr>Olivia’s un-named son</vt:lpstr>
      <vt:lpstr>Components of the permanence plan  </vt:lpstr>
      <vt:lpstr>PowerPoint Presentation</vt:lpstr>
      <vt:lpstr>PowerPoint Presentation</vt:lpstr>
      <vt:lpstr>Part Four</vt:lpstr>
      <vt:lpstr>The permanence plan must make sense!</vt:lpstr>
      <vt:lpstr>PowerPoint Presentation</vt:lpstr>
      <vt:lpstr>“Defensible” decision-making</vt:lpstr>
      <vt:lpstr>The evidence base</vt:lpstr>
      <vt:lpstr>CITING RESEARCH</vt:lpstr>
      <vt:lpstr>Evidence-based permanence planning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Keep</dc:creator>
  <cp:lastModifiedBy>Shah, Reema</cp:lastModifiedBy>
  <cp:revision>242</cp:revision>
  <dcterms:created xsi:type="dcterms:W3CDTF">2014-11-21T15:15:49Z</dcterms:created>
  <dcterms:modified xsi:type="dcterms:W3CDTF">2017-11-28T15:11:06Z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0x0101003D6A3D145BFB9040AA40C3979CFE68B7</vt:lpwstr>
  </property>
  <property fmtid="{D5CDD505-2E9C-101B-9397-08002B2CF9AE}" pid="4" name="_dlc_DocIdItemGuid">
    <vt:lpwstr>5495f117-bcc3-4e7a-8201-c5e431b7d9d4</vt:lpwstr>
  </property>
  <property fmtid="{D5CDD505-2E9C-101B-9397-08002B2CF9AE}" pid="5" name="TaxKeyword">
    <vt:lpwstr/>
  </property>
</Properties>
</file>